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d="{F5257099-34EE-4777-94F6-CD414FFF71BE}">
          <p14:sldIdLst>
            <p14:sldId id="256"/>
          </p14:sldIdLst>
        </p14:section>
        <p14:section name="Order" id="{430E943C-275A-4F15-A17F-8D9498EAC870}">
          <p14:sldIdLst>
            <p14:sldId id="257"/>
          </p14:sldIdLst>
        </p14:section>
        <p14:section name="Goals" id="{EBD72618-1887-4C8B-A0E1-D20D53722DD4}">
          <p14:sldIdLst>
            <p14:sldId id="258"/>
          </p14:sldIdLst>
        </p14:section>
        <p14:section name="Status" id="{361366EC-3D91-4379-9394-40B2672E1D15}">
          <p14:sldIdLst>
            <p14:sldId id="259"/>
            <p14:sldId id="260"/>
            <p14:sldId id="261"/>
            <p14:sldId id="262"/>
            <p14:sldId id="263"/>
          </p14:sldIdLst>
        </p14:section>
        <p14:section name="Plans" id="{97CACFC0-2E50-476C-A2B2-AB34951EAC9F}">
          <p14:sldIdLst>
            <p14:sldId id="264"/>
            <p14:sldId id="265"/>
          </p14:sldIdLst>
        </p14:section>
        <p14:section name="Questions" id="{19D7D4B6-1DE6-4282-A34E-BA7B2F7C20E4}">
          <p14:sldIdLst>
            <p14:sldId id="26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98" autoAdjust="0"/>
    <p:restoredTop sz="94246" autoAdjust="0"/>
  </p:normalViewPr>
  <p:slideViewPr>
    <p:cSldViewPr snapToGrid="0">
      <p:cViewPr varScale="1">
        <p:scale>
          <a:sx n="110" d="100"/>
          <a:sy n="110" d="100"/>
        </p:scale>
        <p:origin x="1626" y="9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0DD5752-E7E1-4A9A-BDFE-41FCC7C7D461}"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BE97CF6A-D904-44C8-9B86-8FDE7FA80068}">
      <dgm:prSet phldrT="[Text]" custT="1"/>
      <dgm:spPr/>
      <dgm:t>
        <a:bodyPr/>
        <a:lstStyle/>
        <a:p>
          <a:r>
            <a:rPr lang="en-US" sz="1200" dirty="0" smtClean="0"/>
            <a:t>Image</a:t>
          </a:r>
          <a:endParaRPr lang="en-US" sz="1200" dirty="0"/>
        </a:p>
      </dgm:t>
    </dgm:pt>
    <dgm:pt modelId="{0AD1140A-ADE6-4555-B933-6A7EA846911C}" type="parTrans" cxnId="{ADADD6D3-2A4E-4AB6-B186-323614860F77}">
      <dgm:prSet/>
      <dgm:spPr/>
      <dgm:t>
        <a:bodyPr/>
        <a:lstStyle/>
        <a:p>
          <a:endParaRPr lang="en-US"/>
        </a:p>
      </dgm:t>
    </dgm:pt>
    <dgm:pt modelId="{BA95348C-4D6D-40AB-8CA1-96FCDD022C1C}" type="sibTrans" cxnId="{ADADD6D3-2A4E-4AB6-B186-323614860F77}">
      <dgm:prSet/>
      <dgm:spPr/>
      <dgm:t>
        <a:bodyPr/>
        <a:lstStyle/>
        <a:p>
          <a:endParaRPr lang="en-US"/>
        </a:p>
      </dgm:t>
    </dgm:pt>
    <dgm:pt modelId="{020B2AB1-BB8B-4C65-9CD6-806F804E9211}">
      <dgm:prSet phldrT="[Text]" custT="1"/>
      <dgm:spPr/>
      <dgm:t>
        <a:bodyPr/>
        <a:lstStyle/>
        <a:p>
          <a:r>
            <a:rPr lang="en-US" sz="2400" dirty="0" smtClean="0"/>
            <a:t>Camera</a:t>
          </a:r>
          <a:endParaRPr lang="en-US" sz="2400" dirty="0"/>
        </a:p>
      </dgm:t>
    </dgm:pt>
    <dgm:pt modelId="{C64BE146-D9AD-4180-94D8-767A60EA0D1D}" type="parTrans" cxnId="{36CA6BA4-434E-4806-8C3F-9EDCBCAEE549}">
      <dgm:prSet/>
      <dgm:spPr/>
      <dgm:t>
        <a:bodyPr/>
        <a:lstStyle/>
        <a:p>
          <a:endParaRPr lang="en-US"/>
        </a:p>
      </dgm:t>
    </dgm:pt>
    <dgm:pt modelId="{2D4EDAFF-D506-475D-8D1A-B578986B7F81}" type="sibTrans" cxnId="{36CA6BA4-434E-4806-8C3F-9EDCBCAEE549}">
      <dgm:prSet/>
      <dgm:spPr/>
      <dgm:t>
        <a:bodyPr/>
        <a:lstStyle/>
        <a:p>
          <a:endParaRPr lang="en-US"/>
        </a:p>
      </dgm:t>
    </dgm:pt>
    <dgm:pt modelId="{3579AFF6-B539-4ED1-A498-6884B9A50A65}">
      <dgm:prSet phldrT="[Text]" custT="1"/>
      <dgm:spPr/>
      <dgm:t>
        <a:bodyPr/>
        <a:lstStyle/>
        <a:p>
          <a:r>
            <a:rPr lang="en-US" sz="1200" dirty="0" smtClean="0"/>
            <a:t>Point</a:t>
          </a:r>
          <a:endParaRPr lang="en-US" sz="1200" dirty="0"/>
        </a:p>
      </dgm:t>
    </dgm:pt>
    <dgm:pt modelId="{AF51665E-2859-4B85-BB89-9C11FEF1ECF8}" type="parTrans" cxnId="{C1D7A3A1-5118-4E95-AE91-754860ACC36F}">
      <dgm:prSet/>
      <dgm:spPr/>
      <dgm:t>
        <a:bodyPr/>
        <a:lstStyle/>
        <a:p>
          <a:endParaRPr lang="en-US"/>
        </a:p>
      </dgm:t>
    </dgm:pt>
    <dgm:pt modelId="{4BA690C1-C14A-4BA5-AC83-7C58CC0F56D2}" type="sibTrans" cxnId="{C1D7A3A1-5118-4E95-AE91-754860ACC36F}">
      <dgm:prSet/>
      <dgm:spPr/>
      <dgm:t>
        <a:bodyPr/>
        <a:lstStyle/>
        <a:p>
          <a:endParaRPr lang="en-US"/>
        </a:p>
      </dgm:t>
    </dgm:pt>
    <dgm:pt modelId="{48E5225C-DCAB-40BC-B1B4-3A3DEA1069D1}">
      <dgm:prSet phldrT="[Text]" custT="1"/>
      <dgm:spPr/>
      <dgm:t>
        <a:bodyPr/>
        <a:lstStyle/>
        <a:p>
          <a:r>
            <a:rPr lang="en-US" sz="2400" dirty="0" smtClean="0"/>
            <a:t>Feature extraction</a:t>
          </a:r>
          <a:endParaRPr lang="en-US" sz="2400" dirty="0"/>
        </a:p>
      </dgm:t>
    </dgm:pt>
    <dgm:pt modelId="{48C3DB36-F73A-43B1-9B06-2805619CDD8B}" type="parTrans" cxnId="{4C7671A6-006C-4713-B479-0EBD070EC31C}">
      <dgm:prSet/>
      <dgm:spPr/>
      <dgm:t>
        <a:bodyPr/>
        <a:lstStyle/>
        <a:p>
          <a:endParaRPr lang="en-US"/>
        </a:p>
      </dgm:t>
    </dgm:pt>
    <dgm:pt modelId="{11C5DA42-36DC-41C9-BE0F-0801D7016039}" type="sibTrans" cxnId="{4C7671A6-006C-4713-B479-0EBD070EC31C}">
      <dgm:prSet/>
      <dgm:spPr/>
      <dgm:t>
        <a:bodyPr/>
        <a:lstStyle/>
        <a:p>
          <a:endParaRPr lang="en-US"/>
        </a:p>
      </dgm:t>
    </dgm:pt>
    <dgm:pt modelId="{7DE7F031-415E-4724-AF4D-8395FBC02B14}">
      <dgm:prSet phldrT="[Text]" custT="1"/>
      <dgm:spPr/>
      <dgm:t>
        <a:bodyPr/>
        <a:lstStyle/>
        <a:p>
          <a:r>
            <a:rPr lang="en-US" sz="1200" dirty="0" smtClean="0"/>
            <a:t>Predicted Point</a:t>
          </a:r>
          <a:endParaRPr lang="en-US" sz="1200" dirty="0"/>
        </a:p>
      </dgm:t>
    </dgm:pt>
    <dgm:pt modelId="{55DAF999-E6F9-4E3B-8437-7FBEC3C313B9}" type="parTrans" cxnId="{B9A06C1A-DBA5-4A8C-BFB3-BFAEE2066FBA}">
      <dgm:prSet/>
      <dgm:spPr/>
      <dgm:t>
        <a:bodyPr/>
        <a:lstStyle/>
        <a:p>
          <a:endParaRPr lang="en-US"/>
        </a:p>
      </dgm:t>
    </dgm:pt>
    <dgm:pt modelId="{9549D669-0A7A-44AE-B26C-2C5E7D204091}" type="sibTrans" cxnId="{B9A06C1A-DBA5-4A8C-BFB3-BFAEE2066FBA}">
      <dgm:prSet/>
      <dgm:spPr/>
      <dgm:t>
        <a:bodyPr/>
        <a:lstStyle/>
        <a:p>
          <a:endParaRPr lang="en-US"/>
        </a:p>
      </dgm:t>
    </dgm:pt>
    <dgm:pt modelId="{0A67BD7C-811E-4E85-A4DD-60CE5B567F54}">
      <dgm:prSet phldrT="[Text]" custT="1"/>
      <dgm:spPr/>
      <dgm:t>
        <a:bodyPr/>
        <a:lstStyle/>
        <a:p>
          <a:r>
            <a:rPr lang="en-US" sz="2400" dirty="0" smtClean="0"/>
            <a:t>Kalman Filter</a:t>
          </a:r>
          <a:endParaRPr lang="en-US" sz="2400" dirty="0"/>
        </a:p>
      </dgm:t>
    </dgm:pt>
    <dgm:pt modelId="{984A09E1-22AA-4E47-ACB9-E941F1D8A795}" type="parTrans" cxnId="{81128E70-69A4-4282-ADEC-FC850EFD8A8E}">
      <dgm:prSet/>
      <dgm:spPr/>
      <dgm:t>
        <a:bodyPr/>
        <a:lstStyle/>
        <a:p>
          <a:endParaRPr lang="en-US"/>
        </a:p>
      </dgm:t>
    </dgm:pt>
    <dgm:pt modelId="{A4A83AEA-0E6F-4DD0-A298-1B848ACDC468}" type="sibTrans" cxnId="{81128E70-69A4-4282-ADEC-FC850EFD8A8E}">
      <dgm:prSet/>
      <dgm:spPr/>
      <dgm:t>
        <a:bodyPr/>
        <a:lstStyle/>
        <a:p>
          <a:endParaRPr lang="en-US"/>
        </a:p>
      </dgm:t>
    </dgm:pt>
    <dgm:pt modelId="{6578A1F1-D7CA-4DC6-B9AC-B460730D2BFC}">
      <dgm:prSet phldrT="[Text]" custT="1"/>
      <dgm:spPr/>
      <dgm:t>
        <a:bodyPr/>
        <a:lstStyle/>
        <a:p>
          <a:r>
            <a:rPr lang="en-US" sz="1200" dirty="0" smtClean="0"/>
            <a:t>Robot’s state</a:t>
          </a:r>
          <a:endParaRPr lang="en-US" sz="1200" dirty="0"/>
        </a:p>
      </dgm:t>
    </dgm:pt>
    <dgm:pt modelId="{A71A4C3F-D02C-4E73-9CA6-4EDC21E569D1}" type="parTrans" cxnId="{04B8DC32-718F-48A2-A56A-29EDD1E0812E}">
      <dgm:prSet/>
      <dgm:spPr/>
      <dgm:t>
        <a:bodyPr/>
        <a:lstStyle/>
        <a:p>
          <a:endParaRPr lang="en-US"/>
        </a:p>
      </dgm:t>
    </dgm:pt>
    <dgm:pt modelId="{E6E3D819-6E50-432F-B1AC-F83B081DE436}" type="sibTrans" cxnId="{04B8DC32-718F-48A2-A56A-29EDD1E0812E}">
      <dgm:prSet/>
      <dgm:spPr/>
      <dgm:t>
        <a:bodyPr/>
        <a:lstStyle/>
        <a:p>
          <a:endParaRPr lang="en-US"/>
        </a:p>
      </dgm:t>
    </dgm:pt>
    <dgm:pt modelId="{4F1DF737-C4D1-40B8-A747-6CD9B8E488C7}">
      <dgm:prSet phldrT="[Text]" custT="1"/>
      <dgm:spPr/>
      <dgm:t>
        <a:bodyPr/>
        <a:lstStyle/>
        <a:p>
          <a:r>
            <a:rPr lang="en-US" sz="2400" dirty="0" smtClean="0"/>
            <a:t>Path planner</a:t>
          </a:r>
          <a:endParaRPr lang="en-US" sz="2400" dirty="0"/>
        </a:p>
      </dgm:t>
    </dgm:pt>
    <dgm:pt modelId="{23178A40-D42E-438B-939B-2EC8AF3041CE}" type="parTrans" cxnId="{B8F09CAB-C9FF-4943-BA88-1FEC97EF1FA5}">
      <dgm:prSet/>
      <dgm:spPr/>
      <dgm:t>
        <a:bodyPr/>
        <a:lstStyle/>
        <a:p>
          <a:endParaRPr lang="en-US"/>
        </a:p>
      </dgm:t>
    </dgm:pt>
    <dgm:pt modelId="{DD5EB035-52B6-4279-AD65-9CF1E29CC3BC}" type="sibTrans" cxnId="{B8F09CAB-C9FF-4943-BA88-1FEC97EF1FA5}">
      <dgm:prSet/>
      <dgm:spPr/>
      <dgm:t>
        <a:bodyPr/>
        <a:lstStyle/>
        <a:p>
          <a:endParaRPr lang="en-US"/>
        </a:p>
      </dgm:t>
    </dgm:pt>
    <dgm:pt modelId="{3E0257D2-384F-4034-B8F7-769373C07E7F}">
      <dgm:prSet phldrT="[Text]" custT="1"/>
      <dgm:spPr/>
      <dgm:t>
        <a:bodyPr/>
        <a:lstStyle/>
        <a:p>
          <a:r>
            <a:rPr lang="en-US" sz="2400" dirty="0" smtClean="0"/>
            <a:t>Robot</a:t>
          </a:r>
          <a:endParaRPr lang="en-US" sz="2400" dirty="0"/>
        </a:p>
      </dgm:t>
    </dgm:pt>
    <dgm:pt modelId="{28A1DB2D-2433-457A-8835-8609A907504B}" type="parTrans" cxnId="{B29CED9A-0106-4EF1-A13D-3030CA701B14}">
      <dgm:prSet/>
      <dgm:spPr/>
      <dgm:t>
        <a:bodyPr/>
        <a:lstStyle/>
        <a:p>
          <a:endParaRPr lang="en-US"/>
        </a:p>
      </dgm:t>
    </dgm:pt>
    <dgm:pt modelId="{C8402232-722C-431F-81CF-AAA46CA1291F}" type="sibTrans" cxnId="{B29CED9A-0106-4EF1-A13D-3030CA701B14}">
      <dgm:prSet/>
      <dgm:spPr/>
      <dgm:t>
        <a:bodyPr/>
        <a:lstStyle/>
        <a:p>
          <a:endParaRPr lang="en-US"/>
        </a:p>
      </dgm:t>
    </dgm:pt>
    <dgm:pt modelId="{0955B464-5EE8-453B-BF54-3A514B381A52}">
      <dgm:prSet phldrT="[Text]" custT="1"/>
      <dgm:spPr/>
      <dgm:t>
        <a:bodyPr/>
        <a:lstStyle/>
        <a:p>
          <a:r>
            <a:rPr lang="en-US" sz="1200" dirty="0" smtClean="0"/>
            <a:t>Movement!</a:t>
          </a:r>
          <a:endParaRPr lang="en-US" sz="1200" dirty="0"/>
        </a:p>
      </dgm:t>
    </dgm:pt>
    <dgm:pt modelId="{C59C1073-D40F-4723-9C8F-1D8883033FB7}" type="parTrans" cxnId="{C970BA1B-0867-4A90-9368-A37CD0BE574B}">
      <dgm:prSet/>
      <dgm:spPr/>
      <dgm:t>
        <a:bodyPr/>
        <a:lstStyle/>
        <a:p>
          <a:endParaRPr lang="en-US"/>
        </a:p>
      </dgm:t>
    </dgm:pt>
    <dgm:pt modelId="{D721C398-0DF1-4983-8D34-48F1E3598777}" type="sibTrans" cxnId="{C970BA1B-0867-4A90-9368-A37CD0BE574B}">
      <dgm:prSet/>
      <dgm:spPr/>
      <dgm:t>
        <a:bodyPr/>
        <a:lstStyle/>
        <a:p>
          <a:endParaRPr lang="en-US"/>
        </a:p>
      </dgm:t>
    </dgm:pt>
    <dgm:pt modelId="{E4FCFBEB-CC41-4428-9FC7-7D5AF63A74E4}" type="pres">
      <dgm:prSet presAssocID="{F0DD5752-E7E1-4A9A-BDFE-41FCC7C7D461}" presName="linearFlow" presStyleCnt="0">
        <dgm:presLayoutVars>
          <dgm:dir/>
          <dgm:animLvl val="lvl"/>
          <dgm:resizeHandles val="exact"/>
        </dgm:presLayoutVars>
      </dgm:prSet>
      <dgm:spPr/>
      <dgm:t>
        <a:bodyPr/>
        <a:lstStyle/>
        <a:p>
          <a:endParaRPr lang="en-US"/>
        </a:p>
      </dgm:t>
    </dgm:pt>
    <dgm:pt modelId="{92FB7FC3-1C17-4DEE-989D-136D9CF495C9}" type="pres">
      <dgm:prSet presAssocID="{BE97CF6A-D904-44C8-9B86-8FDE7FA80068}" presName="composite" presStyleCnt="0"/>
      <dgm:spPr/>
    </dgm:pt>
    <dgm:pt modelId="{BF11C052-6F12-4D76-9B9C-5718A046E405}" type="pres">
      <dgm:prSet presAssocID="{BE97CF6A-D904-44C8-9B86-8FDE7FA80068}" presName="parentText" presStyleLbl="alignNode1" presStyleIdx="0" presStyleCnt="5">
        <dgm:presLayoutVars>
          <dgm:chMax val="1"/>
          <dgm:bulletEnabled val="1"/>
        </dgm:presLayoutVars>
      </dgm:prSet>
      <dgm:spPr/>
      <dgm:t>
        <a:bodyPr/>
        <a:lstStyle/>
        <a:p>
          <a:endParaRPr lang="en-US"/>
        </a:p>
      </dgm:t>
    </dgm:pt>
    <dgm:pt modelId="{EB891E1E-BE5A-4E0B-BC79-3E692473469A}" type="pres">
      <dgm:prSet presAssocID="{BE97CF6A-D904-44C8-9B86-8FDE7FA80068}" presName="descendantText" presStyleLbl="alignAcc1" presStyleIdx="0" presStyleCnt="5">
        <dgm:presLayoutVars>
          <dgm:bulletEnabled val="1"/>
        </dgm:presLayoutVars>
      </dgm:prSet>
      <dgm:spPr/>
      <dgm:t>
        <a:bodyPr/>
        <a:lstStyle/>
        <a:p>
          <a:endParaRPr lang="en-US"/>
        </a:p>
      </dgm:t>
    </dgm:pt>
    <dgm:pt modelId="{75DE41F8-1670-4A33-8A9E-475EE9FED656}" type="pres">
      <dgm:prSet presAssocID="{BA95348C-4D6D-40AB-8CA1-96FCDD022C1C}" presName="sp" presStyleCnt="0"/>
      <dgm:spPr/>
    </dgm:pt>
    <dgm:pt modelId="{4C8EB860-EA25-4FB1-9EFF-4F2E12F2A310}" type="pres">
      <dgm:prSet presAssocID="{3579AFF6-B539-4ED1-A498-6884B9A50A65}" presName="composite" presStyleCnt="0"/>
      <dgm:spPr/>
    </dgm:pt>
    <dgm:pt modelId="{2EE393DB-F81F-4853-8709-5398AEA0E2EB}" type="pres">
      <dgm:prSet presAssocID="{3579AFF6-B539-4ED1-A498-6884B9A50A65}" presName="parentText" presStyleLbl="alignNode1" presStyleIdx="1" presStyleCnt="5">
        <dgm:presLayoutVars>
          <dgm:chMax val="1"/>
          <dgm:bulletEnabled val="1"/>
        </dgm:presLayoutVars>
      </dgm:prSet>
      <dgm:spPr/>
      <dgm:t>
        <a:bodyPr/>
        <a:lstStyle/>
        <a:p>
          <a:endParaRPr lang="en-US"/>
        </a:p>
      </dgm:t>
    </dgm:pt>
    <dgm:pt modelId="{B7137AD1-F38A-4640-A9EC-28DCD61B0D35}" type="pres">
      <dgm:prSet presAssocID="{3579AFF6-B539-4ED1-A498-6884B9A50A65}" presName="descendantText" presStyleLbl="alignAcc1" presStyleIdx="1" presStyleCnt="5">
        <dgm:presLayoutVars>
          <dgm:bulletEnabled val="1"/>
        </dgm:presLayoutVars>
      </dgm:prSet>
      <dgm:spPr/>
      <dgm:t>
        <a:bodyPr/>
        <a:lstStyle/>
        <a:p>
          <a:endParaRPr lang="en-US"/>
        </a:p>
      </dgm:t>
    </dgm:pt>
    <dgm:pt modelId="{4CD51CF0-7001-4DDC-B911-C8813067302B}" type="pres">
      <dgm:prSet presAssocID="{4BA690C1-C14A-4BA5-AC83-7C58CC0F56D2}" presName="sp" presStyleCnt="0"/>
      <dgm:spPr/>
    </dgm:pt>
    <dgm:pt modelId="{1503445C-657D-4F9E-A25A-C3EE8AF1F63F}" type="pres">
      <dgm:prSet presAssocID="{7DE7F031-415E-4724-AF4D-8395FBC02B14}" presName="composite" presStyleCnt="0"/>
      <dgm:spPr/>
    </dgm:pt>
    <dgm:pt modelId="{F67C21C6-D34F-41D5-AC47-655F4A7A4DDE}" type="pres">
      <dgm:prSet presAssocID="{7DE7F031-415E-4724-AF4D-8395FBC02B14}" presName="parentText" presStyleLbl="alignNode1" presStyleIdx="2" presStyleCnt="5">
        <dgm:presLayoutVars>
          <dgm:chMax val="1"/>
          <dgm:bulletEnabled val="1"/>
        </dgm:presLayoutVars>
      </dgm:prSet>
      <dgm:spPr/>
      <dgm:t>
        <a:bodyPr/>
        <a:lstStyle/>
        <a:p>
          <a:endParaRPr lang="en-US"/>
        </a:p>
      </dgm:t>
    </dgm:pt>
    <dgm:pt modelId="{1D250E3F-F770-45CD-B681-A0D694EDFF72}" type="pres">
      <dgm:prSet presAssocID="{7DE7F031-415E-4724-AF4D-8395FBC02B14}" presName="descendantText" presStyleLbl="alignAcc1" presStyleIdx="2" presStyleCnt="5">
        <dgm:presLayoutVars>
          <dgm:bulletEnabled val="1"/>
        </dgm:presLayoutVars>
      </dgm:prSet>
      <dgm:spPr/>
      <dgm:t>
        <a:bodyPr/>
        <a:lstStyle/>
        <a:p>
          <a:endParaRPr lang="en-US"/>
        </a:p>
      </dgm:t>
    </dgm:pt>
    <dgm:pt modelId="{A54D730C-BEEE-4D6F-B051-FA729B0A030E}" type="pres">
      <dgm:prSet presAssocID="{9549D669-0A7A-44AE-B26C-2C5E7D204091}" presName="sp" presStyleCnt="0"/>
      <dgm:spPr/>
    </dgm:pt>
    <dgm:pt modelId="{D7B541C0-5069-4DD4-BBE1-9AF47B94F4FC}" type="pres">
      <dgm:prSet presAssocID="{6578A1F1-D7CA-4DC6-B9AC-B460730D2BFC}" presName="composite" presStyleCnt="0"/>
      <dgm:spPr/>
    </dgm:pt>
    <dgm:pt modelId="{16098AA1-D93E-45E5-95E8-3DA0756226B5}" type="pres">
      <dgm:prSet presAssocID="{6578A1F1-D7CA-4DC6-B9AC-B460730D2BFC}" presName="parentText" presStyleLbl="alignNode1" presStyleIdx="3" presStyleCnt="5">
        <dgm:presLayoutVars>
          <dgm:chMax val="1"/>
          <dgm:bulletEnabled val="1"/>
        </dgm:presLayoutVars>
      </dgm:prSet>
      <dgm:spPr/>
      <dgm:t>
        <a:bodyPr/>
        <a:lstStyle/>
        <a:p>
          <a:endParaRPr lang="en-US"/>
        </a:p>
      </dgm:t>
    </dgm:pt>
    <dgm:pt modelId="{73EE635A-8D83-4E3C-9257-48D5E7B641D9}" type="pres">
      <dgm:prSet presAssocID="{6578A1F1-D7CA-4DC6-B9AC-B460730D2BFC}" presName="descendantText" presStyleLbl="alignAcc1" presStyleIdx="3" presStyleCnt="5">
        <dgm:presLayoutVars>
          <dgm:bulletEnabled val="1"/>
        </dgm:presLayoutVars>
      </dgm:prSet>
      <dgm:spPr/>
      <dgm:t>
        <a:bodyPr/>
        <a:lstStyle/>
        <a:p>
          <a:endParaRPr lang="en-US"/>
        </a:p>
      </dgm:t>
    </dgm:pt>
    <dgm:pt modelId="{3B589B29-2453-4F7C-83CC-FD559D6FB1CD}" type="pres">
      <dgm:prSet presAssocID="{E6E3D819-6E50-432F-B1AC-F83B081DE436}" presName="sp" presStyleCnt="0"/>
      <dgm:spPr/>
    </dgm:pt>
    <dgm:pt modelId="{7C043A37-D08F-43B6-8123-464C37591EC2}" type="pres">
      <dgm:prSet presAssocID="{0955B464-5EE8-453B-BF54-3A514B381A52}" presName="composite" presStyleCnt="0"/>
      <dgm:spPr/>
    </dgm:pt>
    <dgm:pt modelId="{44AE5274-939B-449D-B7AD-EF8362B23836}" type="pres">
      <dgm:prSet presAssocID="{0955B464-5EE8-453B-BF54-3A514B381A52}" presName="parentText" presStyleLbl="alignNode1" presStyleIdx="4" presStyleCnt="5">
        <dgm:presLayoutVars>
          <dgm:chMax val="1"/>
          <dgm:bulletEnabled val="1"/>
        </dgm:presLayoutVars>
      </dgm:prSet>
      <dgm:spPr/>
      <dgm:t>
        <a:bodyPr/>
        <a:lstStyle/>
        <a:p>
          <a:endParaRPr lang="en-US"/>
        </a:p>
      </dgm:t>
    </dgm:pt>
    <dgm:pt modelId="{B697DC6A-F872-4109-927E-3D8EB984FEA5}" type="pres">
      <dgm:prSet presAssocID="{0955B464-5EE8-453B-BF54-3A514B381A52}" presName="descendantText" presStyleLbl="alignAcc1" presStyleIdx="4" presStyleCnt="5">
        <dgm:presLayoutVars>
          <dgm:bulletEnabled val="1"/>
        </dgm:presLayoutVars>
      </dgm:prSet>
      <dgm:spPr/>
      <dgm:t>
        <a:bodyPr/>
        <a:lstStyle/>
        <a:p>
          <a:endParaRPr lang="en-US"/>
        </a:p>
      </dgm:t>
    </dgm:pt>
  </dgm:ptLst>
  <dgm:cxnLst>
    <dgm:cxn modelId="{C970BA1B-0867-4A90-9368-A37CD0BE574B}" srcId="{F0DD5752-E7E1-4A9A-BDFE-41FCC7C7D461}" destId="{0955B464-5EE8-453B-BF54-3A514B381A52}" srcOrd="4" destOrd="0" parTransId="{C59C1073-D40F-4723-9C8F-1D8883033FB7}" sibTransId="{D721C398-0DF1-4983-8D34-48F1E3598777}"/>
    <dgm:cxn modelId="{C59E7238-DFE8-4333-9851-E58F9452E000}" type="presOf" srcId="{F0DD5752-E7E1-4A9A-BDFE-41FCC7C7D461}" destId="{E4FCFBEB-CC41-4428-9FC7-7D5AF63A74E4}" srcOrd="0" destOrd="0" presId="urn:microsoft.com/office/officeart/2005/8/layout/chevron2"/>
    <dgm:cxn modelId="{B9A06C1A-DBA5-4A8C-BFB3-BFAEE2066FBA}" srcId="{F0DD5752-E7E1-4A9A-BDFE-41FCC7C7D461}" destId="{7DE7F031-415E-4724-AF4D-8395FBC02B14}" srcOrd="2" destOrd="0" parTransId="{55DAF999-E6F9-4E3B-8437-7FBEC3C313B9}" sibTransId="{9549D669-0A7A-44AE-B26C-2C5E7D204091}"/>
    <dgm:cxn modelId="{0540EE89-F6A9-400C-868E-B9192B03619B}" type="presOf" srcId="{0955B464-5EE8-453B-BF54-3A514B381A52}" destId="{44AE5274-939B-449D-B7AD-EF8362B23836}" srcOrd="0" destOrd="0" presId="urn:microsoft.com/office/officeart/2005/8/layout/chevron2"/>
    <dgm:cxn modelId="{084229E8-AAF8-4574-BF4B-580429064F4A}" type="presOf" srcId="{4F1DF737-C4D1-40B8-A747-6CD9B8E488C7}" destId="{73EE635A-8D83-4E3C-9257-48D5E7B641D9}" srcOrd="0" destOrd="0" presId="urn:microsoft.com/office/officeart/2005/8/layout/chevron2"/>
    <dgm:cxn modelId="{6D9D7D75-584E-417C-8C77-7D06565B9F5E}" type="presOf" srcId="{3579AFF6-B539-4ED1-A498-6884B9A50A65}" destId="{2EE393DB-F81F-4853-8709-5398AEA0E2EB}" srcOrd="0" destOrd="0" presId="urn:microsoft.com/office/officeart/2005/8/layout/chevron2"/>
    <dgm:cxn modelId="{43F57DCB-D876-4C78-B382-CB045C42F4D1}" type="presOf" srcId="{0A67BD7C-811E-4E85-A4DD-60CE5B567F54}" destId="{1D250E3F-F770-45CD-B681-A0D694EDFF72}" srcOrd="0" destOrd="0" presId="urn:microsoft.com/office/officeart/2005/8/layout/chevron2"/>
    <dgm:cxn modelId="{C1D7A3A1-5118-4E95-AE91-754860ACC36F}" srcId="{F0DD5752-E7E1-4A9A-BDFE-41FCC7C7D461}" destId="{3579AFF6-B539-4ED1-A498-6884B9A50A65}" srcOrd="1" destOrd="0" parTransId="{AF51665E-2859-4B85-BB89-9C11FEF1ECF8}" sibTransId="{4BA690C1-C14A-4BA5-AC83-7C58CC0F56D2}"/>
    <dgm:cxn modelId="{04B8DC32-718F-48A2-A56A-29EDD1E0812E}" srcId="{F0DD5752-E7E1-4A9A-BDFE-41FCC7C7D461}" destId="{6578A1F1-D7CA-4DC6-B9AC-B460730D2BFC}" srcOrd="3" destOrd="0" parTransId="{A71A4C3F-D02C-4E73-9CA6-4EDC21E569D1}" sibTransId="{E6E3D819-6E50-432F-B1AC-F83B081DE436}"/>
    <dgm:cxn modelId="{190B7465-D344-4E8B-9E10-6CF8E22640DB}" type="presOf" srcId="{020B2AB1-BB8B-4C65-9CD6-806F804E9211}" destId="{EB891E1E-BE5A-4E0B-BC79-3E692473469A}" srcOrd="0" destOrd="0" presId="urn:microsoft.com/office/officeart/2005/8/layout/chevron2"/>
    <dgm:cxn modelId="{4C7671A6-006C-4713-B479-0EBD070EC31C}" srcId="{3579AFF6-B539-4ED1-A498-6884B9A50A65}" destId="{48E5225C-DCAB-40BC-B1B4-3A3DEA1069D1}" srcOrd="0" destOrd="0" parTransId="{48C3DB36-F73A-43B1-9B06-2805619CDD8B}" sibTransId="{11C5DA42-36DC-41C9-BE0F-0801D7016039}"/>
    <dgm:cxn modelId="{C6D04C3F-3105-44F6-9591-A5A76FA1E347}" type="presOf" srcId="{48E5225C-DCAB-40BC-B1B4-3A3DEA1069D1}" destId="{B7137AD1-F38A-4640-A9EC-28DCD61B0D35}" srcOrd="0" destOrd="0" presId="urn:microsoft.com/office/officeart/2005/8/layout/chevron2"/>
    <dgm:cxn modelId="{0A067F47-DB02-42FF-BB75-0D2F11809A35}" type="presOf" srcId="{BE97CF6A-D904-44C8-9B86-8FDE7FA80068}" destId="{BF11C052-6F12-4D76-9B9C-5718A046E405}" srcOrd="0" destOrd="0" presId="urn:microsoft.com/office/officeart/2005/8/layout/chevron2"/>
    <dgm:cxn modelId="{4CDFE18F-0C2C-46CB-8196-D5DA146D692A}" type="presOf" srcId="{6578A1F1-D7CA-4DC6-B9AC-B460730D2BFC}" destId="{16098AA1-D93E-45E5-95E8-3DA0756226B5}" srcOrd="0" destOrd="0" presId="urn:microsoft.com/office/officeart/2005/8/layout/chevron2"/>
    <dgm:cxn modelId="{841B99C9-942E-4999-BF39-B8A3EF613D13}" type="presOf" srcId="{7DE7F031-415E-4724-AF4D-8395FBC02B14}" destId="{F67C21C6-D34F-41D5-AC47-655F4A7A4DDE}" srcOrd="0" destOrd="0" presId="urn:microsoft.com/office/officeart/2005/8/layout/chevron2"/>
    <dgm:cxn modelId="{36CA6BA4-434E-4806-8C3F-9EDCBCAEE549}" srcId="{BE97CF6A-D904-44C8-9B86-8FDE7FA80068}" destId="{020B2AB1-BB8B-4C65-9CD6-806F804E9211}" srcOrd="0" destOrd="0" parTransId="{C64BE146-D9AD-4180-94D8-767A60EA0D1D}" sibTransId="{2D4EDAFF-D506-475D-8D1A-B578986B7F81}"/>
    <dgm:cxn modelId="{81128E70-69A4-4282-ADEC-FC850EFD8A8E}" srcId="{7DE7F031-415E-4724-AF4D-8395FBC02B14}" destId="{0A67BD7C-811E-4E85-A4DD-60CE5B567F54}" srcOrd="0" destOrd="0" parTransId="{984A09E1-22AA-4E47-ACB9-E941F1D8A795}" sibTransId="{A4A83AEA-0E6F-4DD0-A298-1B848ACDC468}"/>
    <dgm:cxn modelId="{6FF0FFFE-FAA4-4219-B3D8-2C8F0D0A3973}" type="presOf" srcId="{3E0257D2-384F-4034-B8F7-769373C07E7F}" destId="{B697DC6A-F872-4109-927E-3D8EB984FEA5}" srcOrd="0" destOrd="0" presId="urn:microsoft.com/office/officeart/2005/8/layout/chevron2"/>
    <dgm:cxn modelId="{B8F09CAB-C9FF-4943-BA88-1FEC97EF1FA5}" srcId="{6578A1F1-D7CA-4DC6-B9AC-B460730D2BFC}" destId="{4F1DF737-C4D1-40B8-A747-6CD9B8E488C7}" srcOrd="0" destOrd="0" parTransId="{23178A40-D42E-438B-939B-2EC8AF3041CE}" sibTransId="{DD5EB035-52B6-4279-AD65-9CF1E29CC3BC}"/>
    <dgm:cxn modelId="{ADADD6D3-2A4E-4AB6-B186-323614860F77}" srcId="{F0DD5752-E7E1-4A9A-BDFE-41FCC7C7D461}" destId="{BE97CF6A-D904-44C8-9B86-8FDE7FA80068}" srcOrd="0" destOrd="0" parTransId="{0AD1140A-ADE6-4555-B933-6A7EA846911C}" sibTransId="{BA95348C-4D6D-40AB-8CA1-96FCDD022C1C}"/>
    <dgm:cxn modelId="{B29CED9A-0106-4EF1-A13D-3030CA701B14}" srcId="{0955B464-5EE8-453B-BF54-3A514B381A52}" destId="{3E0257D2-384F-4034-B8F7-769373C07E7F}" srcOrd="0" destOrd="0" parTransId="{28A1DB2D-2433-457A-8835-8609A907504B}" sibTransId="{C8402232-722C-431F-81CF-AAA46CA1291F}"/>
    <dgm:cxn modelId="{8BDDBFA0-6072-4D55-891E-2D90ECD1EF79}" type="presParOf" srcId="{E4FCFBEB-CC41-4428-9FC7-7D5AF63A74E4}" destId="{92FB7FC3-1C17-4DEE-989D-136D9CF495C9}" srcOrd="0" destOrd="0" presId="urn:microsoft.com/office/officeart/2005/8/layout/chevron2"/>
    <dgm:cxn modelId="{24419179-11DC-4A00-8833-8A5F6CD34870}" type="presParOf" srcId="{92FB7FC3-1C17-4DEE-989D-136D9CF495C9}" destId="{BF11C052-6F12-4D76-9B9C-5718A046E405}" srcOrd="0" destOrd="0" presId="urn:microsoft.com/office/officeart/2005/8/layout/chevron2"/>
    <dgm:cxn modelId="{64D48790-99D7-47D7-B2C6-2FED222FA28F}" type="presParOf" srcId="{92FB7FC3-1C17-4DEE-989D-136D9CF495C9}" destId="{EB891E1E-BE5A-4E0B-BC79-3E692473469A}" srcOrd="1" destOrd="0" presId="urn:microsoft.com/office/officeart/2005/8/layout/chevron2"/>
    <dgm:cxn modelId="{2FE6C113-6966-41C6-908A-7A78F532244A}" type="presParOf" srcId="{E4FCFBEB-CC41-4428-9FC7-7D5AF63A74E4}" destId="{75DE41F8-1670-4A33-8A9E-475EE9FED656}" srcOrd="1" destOrd="0" presId="urn:microsoft.com/office/officeart/2005/8/layout/chevron2"/>
    <dgm:cxn modelId="{E113A38B-6319-4D53-A684-039B88AAB13B}" type="presParOf" srcId="{E4FCFBEB-CC41-4428-9FC7-7D5AF63A74E4}" destId="{4C8EB860-EA25-4FB1-9EFF-4F2E12F2A310}" srcOrd="2" destOrd="0" presId="urn:microsoft.com/office/officeart/2005/8/layout/chevron2"/>
    <dgm:cxn modelId="{601DE33B-EA84-422A-A1BF-41DC990A55E8}" type="presParOf" srcId="{4C8EB860-EA25-4FB1-9EFF-4F2E12F2A310}" destId="{2EE393DB-F81F-4853-8709-5398AEA0E2EB}" srcOrd="0" destOrd="0" presId="urn:microsoft.com/office/officeart/2005/8/layout/chevron2"/>
    <dgm:cxn modelId="{6B1EFC4F-5CD7-48DE-846B-B2AA953330BA}" type="presParOf" srcId="{4C8EB860-EA25-4FB1-9EFF-4F2E12F2A310}" destId="{B7137AD1-F38A-4640-A9EC-28DCD61B0D35}" srcOrd="1" destOrd="0" presId="urn:microsoft.com/office/officeart/2005/8/layout/chevron2"/>
    <dgm:cxn modelId="{8847DD8F-4D10-4EE8-A113-F6DC4326E76F}" type="presParOf" srcId="{E4FCFBEB-CC41-4428-9FC7-7D5AF63A74E4}" destId="{4CD51CF0-7001-4DDC-B911-C8813067302B}" srcOrd="3" destOrd="0" presId="urn:microsoft.com/office/officeart/2005/8/layout/chevron2"/>
    <dgm:cxn modelId="{471F1886-2433-45A1-88CB-758A00FAB4A1}" type="presParOf" srcId="{E4FCFBEB-CC41-4428-9FC7-7D5AF63A74E4}" destId="{1503445C-657D-4F9E-A25A-C3EE8AF1F63F}" srcOrd="4" destOrd="0" presId="urn:microsoft.com/office/officeart/2005/8/layout/chevron2"/>
    <dgm:cxn modelId="{0719CD55-D42E-498E-8A0A-4B8F05834A56}" type="presParOf" srcId="{1503445C-657D-4F9E-A25A-C3EE8AF1F63F}" destId="{F67C21C6-D34F-41D5-AC47-655F4A7A4DDE}" srcOrd="0" destOrd="0" presId="urn:microsoft.com/office/officeart/2005/8/layout/chevron2"/>
    <dgm:cxn modelId="{E72320EC-738F-4A80-9048-C6FB2EC9EBA7}" type="presParOf" srcId="{1503445C-657D-4F9E-A25A-C3EE8AF1F63F}" destId="{1D250E3F-F770-45CD-B681-A0D694EDFF72}" srcOrd="1" destOrd="0" presId="urn:microsoft.com/office/officeart/2005/8/layout/chevron2"/>
    <dgm:cxn modelId="{E6CEBCEF-B12D-4F52-8A2B-11D3CBA80AF7}" type="presParOf" srcId="{E4FCFBEB-CC41-4428-9FC7-7D5AF63A74E4}" destId="{A54D730C-BEEE-4D6F-B051-FA729B0A030E}" srcOrd="5" destOrd="0" presId="urn:microsoft.com/office/officeart/2005/8/layout/chevron2"/>
    <dgm:cxn modelId="{971E307E-6681-47BC-8ECF-6B9230BFD19C}" type="presParOf" srcId="{E4FCFBEB-CC41-4428-9FC7-7D5AF63A74E4}" destId="{D7B541C0-5069-4DD4-BBE1-9AF47B94F4FC}" srcOrd="6" destOrd="0" presId="urn:microsoft.com/office/officeart/2005/8/layout/chevron2"/>
    <dgm:cxn modelId="{9E7BCD24-4489-4869-8B66-852CF13BF021}" type="presParOf" srcId="{D7B541C0-5069-4DD4-BBE1-9AF47B94F4FC}" destId="{16098AA1-D93E-45E5-95E8-3DA0756226B5}" srcOrd="0" destOrd="0" presId="urn:microsoft.com/office/officeart/2005/8/layout/chevron2"/>
    <dgm:cxn modelId="{774F71B0-9F47-497D-AAAB-D4BC71351F1B}" type="presParOf" srcId="{D7B541C0-5069-4DD4-BBE1-9AF47B94F4FC}" destId="{73EE635A-8D83-4E3C-9257-48D5E7B641D9}" srcOrd="1" destOrd="0" presId="urn:microsoft.com/office/officeart/2005/8/layout/chevron2"/>
    <dgm:cxn modelId="{9D91599C-1304-4991-9ECC-69D7BEFC391B}" type="presParOf" srcId="{E4FCFBEB-CC41-4428-9FC7-7D5AF63A74E4}" destId="{3B589B29-2453-4F7C-83CC-FD559D6FB1CD}" srcOrd="7" destOrd="0" presId="urn:microsoft.com/office/officeart/2005/8/layout/chevron2"/>
    <dgm:cxn modelId="{FEB92170-9DA7-4C83-8D1F-28AB8A6F4B95}" type="presParOf" srcId="{E4FCFBEB-CC41-4428-9FC7-7D5AF63A74E4}" destId="{7C043A37-D08F-43B6-8123-464C37591EC2}" srcOrd="8" destOrd="0" presId="urn:microsoft.com/office/officeart/2005/8/layout/chevron2"/>
    <dgm:cxn modelId="{5AED29F1-9082-4382-85FE-3F550847B0F5}" type="presParOf" srcId="{7C043A37-D08F-43B6-8123-464C37591EC2}" destId="{44AE5274-939B-449D-B7AD-EF8362B23836}" srcOrd="0" destOrd="0" presId="urn:microsoft.com/office/officeart/2005/8/layout/chevron2"/>
    <dgm:cxn modelId="{41E50E12-1A09-4753-9018-75D5CB6F06B6}" type="presParOf" srcId="{7C043A37-D08F-43B6-8123-464C37591EC2}" destId="{B697DC6A-F872-4109-927E-3D8EB984FEA5}"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F7FEE62-2719-4B83-9C09-B35C46E661AB}" type="doc">
      <dgm:prSet loTypeId="urn:microsoft.com/office/officeart/2005/8/layout/process4" loCatId="list" qsTypeId="urn:microsoft.com/office/officeart/2005/8/quickstyle/simple1" qsCatId="simple" csTypeId="urn:microsoft.com/office/officeart/2005/8/colors/accent1_2" csCatId="accent1" phldr="1"/>
      <dgm:spPr/>
      <dgm:t>
        <a:bodyPr/>
        <a:lstStyle/>
        <a:p>
          <a:endParaRPr lang="en-US"/>
        </a:p>
      </dgm:t>
    </dgm:pt>
    <dgm:pt modelId="{5D479AD3-FB12-4DDF-A133-D7A8CB2A52EC}">
      <dgm:prSet phldrT="[Text]"/>
      <dgm:spPr/>
      <dgm:t>
        <a:bodyPr/>
        <a:lstStyle/>
        <a:p>
          <a:r>
            <a:rPr lang="en-US" dirty="0" smtClean="0"/>
            <a:t>ROS image</a:t>
          </a:r>
          <a:endParaRPr lang="en-US" dirty="0"/>
        </a:p>
      </dgm:t>
    </dgm:pt>
    <dgm:pt modelId="{92F1B1F3-BF9C-4896-84FD-030881CBBFF5}" type="parTrans" cxnId="{15AA073B-95BB-4117-BE78-6F87AD73606C}">
      <dgm:prSet/>
      <dgm:spPr/>
      <dgm:t>
        <a:bodyPr/>
        <a:lstStyle/>
        <a:p>
          <a:endParaRPr lang="en-US"/>
        </a:p>
      </dgm:t>
    </dgm:pt>
    <dgm:pt modelId="{3FEA1B07-3FBB-4F0D-9BBA-F82D271D1D3D}" type="sibTrans" cxnId="{15AA073B-95BB-4117-BE78-6F87AD73606C}">
      <dgm:prSet/>
      <dgm:spPr/>
      <dgm:t>
        <a:bodyPr/>
        <a:lstStyle/>
        <a:p>
          <a:endParaRPr lang="en-US"/>
        </a:p>
      </dgm:t>
    </dgm:pt>
    <dgm:pt modelId="{E23D2877-66EA-4A47-8A48-CFD29DDC53D4}">
      <dgm:prSet phldrT="[Text]"/>
      <dgm:spPr/>
      <dgm:t>
        <a:bodyPr/>
        <a:lstStyle/>
        <a:p>
          <a:r>
            <a:rPr lang="en-US" dirty="0" smtClean="0"/>
            <a:t>Receive ROS image</a:t>
          </a:r>
          <a:endParaRPr lang="en-US" dirty="0"/>
        </a:p>
      </dgm:t>
    </dgm:pt>
    <dgm:pt modelId="{700B21D6-1F74-49EC-9735-EE0BB0744C8B}" type="parTrans" cxnId="{7E856960-B73C-43E7-8764-D302435D8640}">
      <dgm:prSet/>
      <dgm:spPr/>
      <dgm:t>
        <a:bodyPr/>
        <a:lstStyle/>
        <a:p>
          <a:endParaRPr lang="en-US"/>
        </a:p>
      </dgm:t>
    </dgm:pt>
    <dgm:pt modelId="{7AF2C667-1B13-4F06-A494-82F5297030A9}" type="sibTrans" cxnId="{7E856960-B73C-43E7-8764-D302435D8640}">
      <dgm:prSet/>
      <dgm:spPr/>
      <dgm:t>
        <a:bodyPr/>
        <a:lstStyle/>
        <a:p>
          <a:endParaRPr lang="en-US"/>
        </a:p>
      </dgm:t>
    </dgm:pt>
    <dgm:pt modelId="{72D88662-4EBB-477B-BFCE-E31CA41AF814}">
      <dgm:prSet phldrT="[Text]"/>
      <dgm:spPr/>
      <dgm:t>
        <a:bodyPr/>
        <a:lstStyle/>
        <a:p>
          <a:r>
            <a:rPr lang="en-US" dirty="0" smtClean="0"/>
            <a:t>Translate it to Open CV</a:t>
          </a:r>
          <a:endParaRPr lang="en-US" dirty="0"/>
        </a:p>
      </dgm:t>
    </dgm:pt>
    <dgm:pt modelId="{3215C4F7-29CB-4854-874E-52622B71E917}" type="parTrans" cxnId="{0A8DAC50-E147-433A-8E81-21DC5EA47394}">
      <dgm:prSet/>
      <dgm:spPr/>
      <dgm:t>
        <a:bodyPr/>
        <a:lstStyle/>
        <a:p>
          <a:endParaRPr lang="en-US"/>
        </a:p>
      </dgm:t>
    </dgm:pt>
    <dgm:pt modelId="{4ECD6268-40C1-45CB-A501-5483516EC898}" type="sibTrans" cxnId="{0A8DAC50-E147-433A-8E81-21DC5EA47394}">
      <dgm:prSet/>
      <dgm:spPr/>
      <dgm:t>
        <a:bodyPr/>
        <a:lstStyle/>
        <a:p>
          <a:endParaRPr lang="en-US"/>
        </a:p>
      </dgm:t>
    </dgm:pt>
    <dgm:pt modelId="{8CAB898E-EF00-43AE-9542-F89CB2A88936}">
      <dgm:prSet phldrT="[Text]"/>
      <dgm:spPr/>
      <dgm:t>
        <a:bodyPr/>
        <a:lstStyle/>
        <a:p>
          <a:r>
            <a:rPr lang="en-US" dirty="0" smtClean="0"/>
            <a:t>Feature detection</a:t>
          </a:r>
          <a:endParaRPr lang="en-US" dirty="0"/>
        </a:p>
      </dgm:t>
    </dgm:pt>
    <dgm:pt modelId="{1701AE4B-22C0-416D-9B5A-758B46D36F55}" type="parTrans" cxnId="{6C75F97E-3BD0-4379-8E60-404175993641}">
      <dgm:prSet/>
      <dgm:spPr/>
      <dgm:t>
        <a:bodyPr/>
        <a:lstStyle/>
        <a:p>
          <a:endParaRPr lang="en-US"/>
        </a:p>
      </dgm:t>
    </dgm:pt>
    <dgm:pt modelId="{72B1E1A3-F5E5-4408-ACCB-4B42BDADDA6C}" type="sibTrans" cxnId="{6C75F97E-3BD0-4379-8E60-404175993641}">
      <dgm:prSet/>
      <dgm:spPr/>
      <dgm:t>
        <a:bodyPr/>
        <a:lstStyle/>
        <a:p>
          <a:endParaRPr lang="en-US"/>
        </a:p>
      </dgm:t>
    </dgm:pt>
    <dgm:pt modelId="{DD917780-4CBD-4248-B390-235ADCE099B3}">
      <dgm:prSet phldrT="[Text]"/>
      <dgm:spPr/>
      <dgm:t>
        <a:bodyPr/>
        <a:lstStyle/>
        <a:p>
          <a:r>
            <a:rPr lang="en-US" dirty="0" smtClean="0"/>
            <a:t>Color segmentation</a:t>
          </a:r>
          <a:endParaRPr lang="en-US" dirty="0"/>
        </a:p>
      </dgm:t>
    </dgm:pt>
    <dgm:pt modelId="{BFA563B0-70AD-4B66-AABF-F423600E9F0A}" type="parTrans" cxnId="{13DC8CDD-9B73-450D-949E-7FD4705B9866}">
      <dgm:prSet/>
      <dgm:spPr/>
      <dgm:t>
        <a:bodyPr/>
        <a:lstStyle/>
        <a:p>
          <a:endParaRPr lang="en-US"/>
        </a:p>
      </dgm:t>
    </dgm:pt>
    <dgm:pt modelId="{00B47961-3058-4FF5-B387-52D17A58EBAC}" type="sibTrans" cxnId="{13DC8CDD-9B73-450D-949E-7FD4705B9866}">
      <dgm:prSet/>
      <dgm:spPr/>
      <dgm:t>
        <a:bodyPr/>
        <a:lstStyle/>
        <a:p>
          <a:endParaRPr lang="en-US"/>
        </a:p>
      </dgm:t>
    </dgm:pt>
    <dgm:pt modelId="{712615DB-011E-4252-9027-31BE42D94C94}">
      <dgm:prSet phldrT="[Text]"/>
      <dgm:spPr/>
      <dgm:t>
        <a:bodyPr/>
        <a:lstStyle/>
        <a:p>
          <a:r>
            <a:rPr lang="en-US" dirty="0" smtClean="0"/>
            <a:t>Edge detection</a:t>
          </a:r>
          <a:endParaRPr lang="en-US" dirty="0"/>
        </a:p>
      </dgm:t>
    </dgm:pt>
    <dgm:pt modelId="{DC4AFDAE-4AC8-44FC-B7BF-39E31E66B89E}" type="parTrans" cxnId="{B84FA808-D1EB-4E1C-9C39-9C84EDE8A500}">
      <dgm:prSet/>
      <dgm:spPr/>
      <dgm:t>
        <a:bodyPr/>
        <a:lstStyle/>
        <a:p>
          <a:endParaRPr lang="en-US"/>
        </a:p>
      </dgm:t>
    </dgm:pt>
    <dgm:pt modelId="{7F6FBAC1-CCC6-4928-AE08-882058D9E0CC}" type="sibTrans" cxnId="{B84FA808-D1EB-4E1C-9C39-9C84EDE8A500}">
      <dgm:prSet/>
      <dgm:spPr/>
      <dgm:t>
        <a:bodyPr/>
        <a:lstStyle/>
        <a:p>
          <a:endParaRPr lang="en-US"/>
        </a:p>
      </dgm:t>
    </dgm:pt>
    <dgm:pt modelId="{3AA3E1F8-F8E7-4416-A909-96EC8F93D77A}">
      <dgm:prSet phldrT="[Text]"/>
      <dgm:spPr/>
      <dgm:t>
        <a:bodyPr/>
        <a:lstStyle/>
        <a:p>
          <a:r>
            <a:rPr lang="en-US" dirty="0" smtClean="0"/>
            <a:t>Kalman filter</a:t>
          </a:r>
        </a:p>
      </dgm:t>
    </dgm:pt>
    <dgm:pt modelId="{CD418174-2DE0-4753-BAA2-24A26B771C32}" type="parTrans" cxnId="{1933B1DB-DDE8-4F9D-9A8C-B8A7F1A73DEE}">
      <dgm:prSet/>
      <dgm:spPr/>
      <dgm:t>
        <a:bodyPr/>
        <a:lstStyle/>
        <a:p>
          <a:endParaRPr lang="en-US"/>
        </a:p>
      </dgm:t>
    </dgm:pt>
    <dgm:pt modelId="{D01B3315-D4C7-458F-8DF8-8BDF30346D4F}" type="sibTrans" cxnId="{1933B1DB-DDE8-4F9D-9A8C-B8A7F1A73DEE}">
      <dgm:prSet/>
      <dgm:spPr/>
      <dgm:t>
        <a:bodyPr/>
        <a:lstStyle/>
        <a:p>
          <a:endParaRPr lang="en-US"/>
        </a:p>
      </dgm:t>
    </dgm:pt>
    <dgm:pt modelId="{089EF744-40FB-4CD6-9336-6F7C8486EC97}">
      <dgm:prSet phldrT="[Text]"/>
      <dgm:spPr/>
      <dgm:t>
        <a:bodyPr/>
        <a:lstStyle/>
        <a:p>
          <a:r>
            <a:rPr lang="en-US" dirty="0" smtClean="0"/>
            <a:t>5 Frame history</a:t>
          </a:r>
          <a:endParaRPr lang="en-US" dirty="0"/>
        </a:p>
      </dgm:t>
    </dgm:pt>
    <dgm:pt modelId="{07068B1B-ACA7-4840-AEC2-B28C25B88242}" type="parTrans" cxnId="{A74B5DCB-DA70-4BAE-8F73-E4044B9498D3}">
      <dgm:prSet/>
      <dgm:spPr/>
      <dgm:t>
        <a:bodyPr/>
        <a:lstStyle/>
        <a:p>
          <a:endParaRPr lang="en-US"/>
        </a:p>
      </dgm:t>
    </dgm:pt>
    <dgm:pt modelId="{9818066E-0FF1-4ECF-9E1A-B61801D1FCCD}" type="sibTrans" cxnId="{A74B5DCB-DA70-4BAE-8F73-E4044B9498D3}">
      <dgm:prSet/>
      <dgm:spPr/>
      <dgm:t>
        <a:bodyPr/>
        <a:lstStyle/>
        <a:p>
          <a:endParaRPr lang="en-US"/>
        </a:p>
      </dgm:t>
    </dgm:pt>
    <dgm:pt modelId="{1CDBEB45-71F8-44F9-B67F-71E5FFB30CDA}">
      <dgm:prSet phldrT="[Text]"/>
      <dgm:spPr/>
      <dgm:t>
        <a:bodyPr/>
        <a:lstStyle/>
        <a:p>
          <a:r>
            <a:rPr lang="en-US" dirty="0" smtClean="0"/>
            <a:t>Position + Speed</a:t>
          </a:r>
          <a:endParaRPr lang="en-US" dirty="0"/>
        </a:p>
      </dgm:t>
    </dgm:pt>
    <dgm:pt modelId="{ED10184C-967C-47FA-AA76-446C5EFDF9BE}" type="parTrans" cxnId="{D885F585-F713-458F-A4B9-7DE83520E669}">
      <dgm:prSet/>
      <dgm:spPr/>
      <dgm:t>
        <a:bodyPr/>
        <a:lstStyle/>
        <a:p>
          <a:endParaRPr lang="en-US"/>
        </a:p>
      </dgm:t>
    </dgm:pt>
    <dgm:pt modelId="{4D1A5BC9-2DCE-4E84-A97E-DBEE0FD2F481}" type="sibTrans" cxnId="{D885F585-F713-458F-A4B9-7DE83520E669}">
      <dgm:prSet/>
      <dgm:spPr/>
      <dgm:t>
        <a:bodyPr/>
        <a:lstStyle/>
        <a:p>
          <a:endParaRPr lang="en-US"/>
        </a:p>
      </dgm:t>
    </dgm:pt>
    <dgm:pt modelId="{0F7F81D0-872A-440D-AD36-C9A49272E416}">
      <dgm:prSet phldrT="[Text]"/>
      <dgm:spPr/>
      <dgm:t>
        <a:bodyPr/>
        <a:lstStyle/>
        <a:p>
          <a:r>
            <a:rPr lang="en-US" dirty="0" smtClean="0"/>
            <a:t>Mass center</a:t>
          </a:r>
          <a:endParaRPr lang="en-US" dirty="0"/>
        </a:p>
      </dgm:t>
    </dgm:pt>
    <dgm:pt modelId="{5C0260B8-A7BB-4F20-8583-D0373432C62E}" type="parTrans" cxnId="{B26BF905-210A-45A2-96A6-8C816619E886}">
      <dgm:prSet/>
      <dgm:spPr/>
      <dgm:t>
        <a:bodyPr/>
        <a:lstStyle/>
        <a:p>
          <a:endParaRPr lang="en-US"/>
        </a:p>
      </dgm:t>
    </dgm:pt>
    <dgm:pt modelId="{A289BBFE-5B3F-4F3C-BBC9-9392736502F2}" type="sibTrans" cxnId="{B26BF905-210A-45A2-96A6-8C816619E886}">
      <dgm:prSet/>
      <dgm:spPr/>
      <dgm:t>
        <a:bodyPr/>
        <a:lstStyle/>
        <a:p>
          <a:endParaRPr lang="en-US"/>
        </a:p>
      </dgm:t>
    </dgm:pt>
    <dgm:pt modelId="{6A5123A4-5B7F-4BCB-A895-B888E2BB12A9}" type="pres">
      <dgm:prSet presAssocID="{6F7FEE62-2719-4B83-9C09-B35C46E661AB}" presName="Name0" presStyleCnt="0">
        <dgm:presLayoutVars>
          <dgm:dir/>
          <dgm:animLvl val="lvl"/>
          <dgm:resizeHandles val="exact"/>
        </dgm:presLayoutVars>
      </dgm:prSet>
      <dgm:spPr/>
      <dgm:t>
        <a:bodyPr/>
        <a:lstStyle/>
        <a:p>
          <a:endParaRPr lang="en-US"/>
        </a:p>
      </dgm:t>
    </dgm:pt>
    <dgm:pt modelId="{FB53A43E-F72E-4A0F-B28E-A0EB8F2B0F07}" type="pres">
      <dgm:prSet presAssocID="{3AA3E1F8-F8E7-4416-A909-96EC8F93D77A}" presName="boxAndChildren" presStyleCnt="0"/>
      <dgm:spPr/>
    </dgm:pt>
    <dgm:pt modelId="{5C6C0571-0CA7-47C2-9AE5-D1CEDD983D02}" type="pres">
      <dgm:prSet presAssocID="{3AA3E1F8-F8E7-4416-A909-96EC8F93D77A}" presName="parentTextBox" presStyleLbl="node1" presStyleIdx="0" presStyleCnt="3"/>
      <dgm:spPr/>
      <dgm:t>
        <a:bodyPr/>
        <a:lstStyle/>
        <a:p>
          <a:endParaRPr lang="en-US"/>
        </a:p>
      </dgm:t>
    </dgm:pt>
    <dgm:pt modelId="{F902D0B6-092E-40C1-B7AE-6EC2A5C499AC}" type="pres">
      <dgm:prSet presAssocID="{3AA3E1F8-F8E7-4416-A909-96EC8F93D77A}" presName="entireBox" presStyleLbl="node1" presStyleIdx="0" presStyleCnt="3"/>
      <dgm:spPr/>
      <dgm:t>
        <a:bodyPr/>
        <a:lstStyle/>
        <a:p>
          <a:endParaRPr lang="en-US"/>
        </a:p>
      </dgm:t>
    </dgm:pt>
    <dgm:pt modelId="{2BE1B29D-F6AF-4B54-AC2C-40843E7A791B}" type="pres">
      <dgm:prSet presAssocID="{3AA3E1F8-F8E7-4416-A909-96EC8F93D77A}" presName="descendantBox" presStyleCnt="0"/>
      <dgm:spPr/>
    </dgm:pt>
    <dgm:pt modelId="{CBED5423-50BA-4EDA-88E2-97B5B513DACA}" type="pres">
      <dgm:prSet presAssocID="{089EF744-40FB-4CD6-9336-6F7C8486EC97}" presName="childTextBox" presStyleLbl="fgAccFollowNode1" presStyleIdx="0" presStyleCnt="7">
        <dgm:presLayoutVars>
          <dgm:bulletEnabled val="1"/>
        </dgm:presLayoutVars>
      </dgm:prSet>
      <dgm:spPr/>
      <dgm:t>
        <a:bodyPr/>
        <a:lstStyle/>
        <a:p>
          <a:endParaRPr lang="en-US"/>
        </a:p>
      </dgm:t>
    </dgm:pt>
    <dgm:pt modelId="{6A9D80CF-FE69-429C-A323-5E9064C6204E}" type="pres">
      <dgm:prSet presAssocID="{1CDBEB45-71F8-44F9-B67F-71E5FFB30CDA}" presName="childTextBox" presStyleLbl="fgAccFollowNode1" presStyleIdx="1" presStyleCnt="7">
        <dgm:presLayoutVars>
          <dgm:bulletEnabled val="1"/>
        </dgm:presLayoutVars>
      </dgm:prSet>
      <dgm:spPr/>
      <dgm:t>
        <a:bodyPr/>
        <a:lstStyle/>
        <a:p>
          <a:endParaRPr lang="en-US"/>
        </a:p>
      </dgm:t>
    </dgm:pt>
    <dgm:pt modelId="{C3C4F8C9-EB01-4DD5-999B-90E435555594}" type="pres">
      <dgm:prSet presAssocID="{72B1E1A3-F5E5-4408-ACCB-4B42BDADDA6C}" presName="sp" presStyleCnt="0"/>
      <dgm:spPr/>
    </dgm:pt>
    <dgm:pt modelId="{F27D41AA-5BAE-4094-9DCB-BC3B03B1D181}" type="pres">
      <dgm:prSet presAssocID="{8CAB898E-EF00-43AE-9542-F89CB2A88936}" presName="arrowAndChildren" presStyleCnt="0"/>
      <dgm:spPr/>
    </dgm:pt>
    <dgm:pt modelId="{BA95D954-7779-49A7-A825-BC1E93FB454D}" type="pres">
      <dgm:prSet presAssocID="{8CAB898E-EF00-43AE-9542-F89CB2A88936}" presName="parentTextArrow" presStyleLbl="node1" presStyleIdx="0" presStyleCnt="3"/>
      <dgm:spPr/>
      <dgm:t>
        <a:bodyPr/>
        <a:lstStyle/>
        <a:p>
          <a:endParaRPr lang="en-US"/>
        </a:p>
      </dgm:t>
    </dgm:pt>
    <dgm:pt modelId="{B36D62D0-D5FF-4F10-93A3-260B627EB0CC}" type="pres">
      <dgm:prSet presAssocID="{8CAB898E-EF00-43AE-9542-F89CB2A88936}" presName="arrow" presStyleLbl="node1" presStyleIdx="1" presStyleCnt="3"/>
      <dgm:spPr/>
      <dgm:t>
        <a:bodyPr/>
        <a:lstStyle/>
        <a:p>
          <a:endParaRPr lang="en-US"/>
        </a:p>
      </dgm:t>
    </dgm:pt>
    <dgm:pt modelId="{A97EBFAA-FA73-448F-9EA4-7CB66CA06AE8}" type="pres">
      <dgm:prSet presAssocID="{8CAB898E-EF00-43AE-9542-F89CB2A88936}" presName="descendantArrow" presStyleCnt="0"/>
      <dgm:spPr/>
    </dgm:pt>
    <dgm:pt modelId="{8EF7BBEA-8638-48DC-8AFD-9DBB3DB8D80A}" type="pres">
      <dgm:prSet presAssocID="{DD917780-4CBD-4248-B390-235ADCE099B3}" presName="childTextArrow" presStyleLbl="fgAccFollowNode1" presStyleIdx="2" presStyleCnt="7">
        <dgm:presLayoutVars>
          <dgm:bulletEnabled val="1"/>
        </dgm:presLayoutVars>
      </dgm:prSet>
      <dgm:spPr/>
      <dgm:t>
        <a:bodyPr/>
        <a:lstStyle/>
        <a:p>
          <a:endParaRPr lang="en-US"/>
        </a:p>
      </dgm:t>
    </dgm:pt>
    <dgm:pt modelId="{632BA388-AB03-42E6-BDA9-FD383B9DF2F6}" type="pres">
      <dgm:prSet presAssocID="{712615DB-011E-4252-9027-31BE42D94C94}" presName="childTextArrow" presStyleLbl="fgAccFollowNode1" presStyleIdx="3" presStyleCnt="7">
        <dgm:presLayoutVars>
          <dgm:bulletEnabled val="1"/>
        </dgm:presLayoutVars>
      </dgm:prSet>
      <dgm:spPr/>
      <dgm:t>
        <a:bodyPr/>
        <a:lstStyle/>
        <a:p>
          <a:endParaRPr lang="en-US"/>
        </a:p>
      </dgm:t>
    </dgm:pt>
    <dgm:pt modelId="{CDFAF0F1-4F29-44E5-99A9-3B2C26E1A383}" type="pres">
      <dgm:prSet presAssocID="{0F7F81D0-872A-440D-AD36-C9A49272E416}" presName="childTextArrow" presStyleLbl="fgAccFollowNode1" presStyleIdx="4" presStyleCnt="7">
        <dgm:presLayoutVars>
          <dgm:bulletEnabled val="1"/>
        </dgm:presLayoutVars>
      </dgm:prSet>
      <dgm:spPr/>
      <dgm:t>
        <a:bodyPr/>
        <a:lstStyle/>
        <a:p>
          <a:endParaRPr lang="en-US"/>
        </a:p>
      </dgm:t>
    </dgm:pt>
    <dgm:pt modelId="{C7E5F940-1D78-4425-AAD8-7DE5CFDA3AF4}" type="pres">
      <dgm:prSet presAssocID="{3FEA1B07-3FBB-4F0D-9BBA-F82D271D1D3D}" presName="sp" presStyleCnt="0"/>
      <dgm:spPr/>
    </dgm:pt>
    <dgm:pt modelId="{D2681BD1-B78B-4FF9-A38D-1976B8EBE1CD}" type="pres">
      <dgm:prSet presAssocID="{5D479AD3-FB12-4DDF-A133-D7A8CB2A52EC}" presName="arrowAndChildren" presStyleCnt="0"/>
      <dgm:spPr/>
    </dgm:pt>
    <dgm:pt modelId="{748FB7E5-2974-4FA7-94F9-5FBA07077445}" type="pres">
      <dgm:prSet presAssocID="{5D479AD3-FB12-4DDF-A133-D7A8CB2A52EC}" presName="parentTextArrow" presStyleLbl="node1" presStyleIdx="1" presStyleCnt="3"/>
      <dgm:spPr/>
      <dgm:t>
        <a:bodyPr/>
        <a:lstStyle/>
        <a:p>
          <a:endParaRPr lang="en-US"/>
        </a:p>
      </dgm:t>
    </dgm:pt>
    <dgm:pt modelId="{5F45B60F-DAEB-4F29-A7BF-BCDA69973B2F}" type="pres">
      <dgm:prSet presAssocID="{5D479AD3-FB12-4DDF-A133-D7A8CB2A52EC}" presName="arrow" presStyleLbl="node1" presStyleIdx="2" presStyleCnt="3"/>
      <dgm:spPr/>
      <dgm:t>
        <a:bodyPr/>
        <a:lstStyle/>
        <a:p>
          <a:endParaRPr lang="en-US"/>
        </a:p>
      </dgm:t>
    </dgm:pt>
    <dgm:pt modelId="{E2049D6C-9313-4E8B-93F8-496510F9769E}" type="pres">
      <dgm:prSet presAssocID="{5D479AD3-FB12-4DDF-A133-D7A8CB2A52EC}" presName="descendantArrow" presStyleCnt="0"/>
      <dgm:spPr/>
    </dgm:pt>
    <dgm:pt modelId="{B4AF9837-BF87-44BC-8BB0-F57C204C5B3A}" type="pres">
      <dgm:prSet presAssocID="{E23D2877-66EA-4A47-8A48-CFD29DDC53D4}" presName="childTextArrow" presStyleLbl="fgAccFollowNode1" presStyleIdx="5" presStyleCnt="7">
        <dgm:presLayoutVars>
          <dgm:bulletEnabled val="1"/>
        </dgm:presLayoutVars>
      </dgm:prSet>
      <dgm:spPr/>
      <dgm:t>
        <a:bodyPr/>
        <a:lstStyle/>
        <a:p>
          <a:endParaRPr lang="en-US"/>
        </a:p>
      </dgm:t>
    </dgm:pt>
    <dgm:pt modelId="{0C49B681-E73E-4F73-867A-E86A291CA065}" type="pres">
      <dgm:prSet presAssocID="{72D88662-4EBB-477B-BFCE-E31CA41AF814}" presName="childTextArrow" presStyleLbl="fgAccFollowNode1" presStyleIdx="6" presStyleCnt="7">
        <dgm:presLayoutVars>
          <dgm:bulletEnabled val="1"/>
        </dgm:presLayoutVars>
      </dgm:prSet>
      <dgm:spPr/>
      <dgm:t>
        <a:bodyPr/>
        <a:lstStyle/>
        <a:p>
          <a:endParaRPr lang="en-US"/>
        </a:p>
      </dgm:t>
    </dgm:pt>
  </dgm:ptLst>
  <dgm:cxnLst>
    <dgm:cxn modelId="{A74B5DCB-DA70-4BAE-8F73-E4044B9498D3}" srcId="{3AA3E1F8-F8E7-4416-A909-96EC8F93D77A}" destId="{089EF744-40FB-4CD6-9336-6F7C8486EC97}" srcOrd="0" destOrd="0" parTransId="{07068B1B-ACA7-4840-AEC2-B28C25B88242}" sibTransId="{9818066E-0FF1-4ECF-9E1A-B61801D1FCCD}"/>
    <dgm:cxn modelId="{D885F585-F713-458F-A4B9-7DE83520E669}" srcId="{3AA3E1F8-F8E7-4416-A909-96EC8F93D77A}" destId="{1CDBEB45-71F8-44F9-B67F-71E5FFB30CDA}" srcOrd="1" destOrd="0" parTransId="{ED10184C-967C-47FA-AA76-446C5EFDF9BE}" sibTransId="{4D1A5BC9-2DCE-4E84-A97E-DBEE0FD2F481}"/>
    <dgm:cxn modelId="{16FBB261-88E3-4996-B51C-C476CE73629D}" type="presOf" srcId="{5D479AD3-FB12-4DDF-A133-D7A8CB2A52EC}" destId="{748FB7E5-2974-4FA7-94F9-5FBA07077445}" srcOrd="0" destOrd="0" presId="urn:microsoft.com/office/officeart/2005/8/layout/process4"/>
    <dgm:cxn modelId="{B8AD32B2-A1A0-47D4-9875-4CB9356C9879}" type="presOf" srcId="{8CAB898E-EF00-43AE-9542-F89CB2A88936}" destId="{BA95D954-7779-49A7-A825-BC1E93FB454D}" srcOrd="0" destOrd="0" presId="urn:microsoft.com/office/officeart/2005/8/layout/process4"/>
    <dgm:cxn modelId="{384762FD-30CB-4797-9B34-D5C324050FFC}" type="presOf" srcId="{8CAB898E-EF00-43AE-9542-F89CB2A88936}" destId="{B36D62D0-D5FF-4F10-93A3-260B627EB0CC}" srcOrd="1" destOrd="0" presId="urn:microsoft.com/office/officeart/2005/8/layout/process4"/>
    <dgm:cxn modelId="{6B8A7FA8-839D-4266-9C80-100FCD00CB6F}" type="presOf" srcId="{089EF744-40FB-4CD6-9336-6F7C8486EC97}" destId="{CBED5423-50BA-4EDA-88E2-97B5B513DACA}" srcOrd="0" destOrd="0" presId="urn:microsoft.com/office/officeart/2005/8/layout/process4"/>
    <dgm:cxn modelId="{B26BF905-210A-45A2-96A6-8C816619E886}" srcId="{8CAB898E-EF00-43AE-9542-F89CB2A88936}" destId="{0F7F81D0-872A-440D-AD36-C9A49272E416}" srcOrd="2" destOrd="0" parTransId="{5C0260B8-A7BB-4F20-8583-D0373432C62E}" sibTransId="{A289BBFE-5B3F-4F3C-BBC9-9392736502F2}"/>
    <dgm:cxn modelId="{13DC8CDD-9B73-450D-949E-7FD4705B9866}" srcId="{8CAB898E-EF00-43AE-9542-F89CB2A88936}" destId="{DD917780-4CBD-4248-B390-235ADCE099B3}" srcOrd="0" destOrd="0" parTransId="{BFA563B0-70AD-4B66-AABF-F423600E9F0A}" sibTransId="{00B47961-3058-4FF5-B387-52D17A58EBAC}"/>
    <dgm:cxn modelId="{A2C7D9D2-A6E7-4675-A619-EE05F3D8F997}" type="presOf" srcId="{3AA3E1F8-F8E7-4416-A909-96EC8F93D77A}" destId="{5C6C0571-0CA7-47C2-9AE5-D1CEDD983D02}" srcOrd="0" destOrd="0" presId="urn:microsoft.com/office/officeart/2005/8/layout/process4"/>
    <dgm:cxn modelId="{15AA073B-95BB-4117-BE78-6F87AD73606C}" srcId="{6F7FEE62-2719-4B83-9C09-B35C46E661AB}" destId="{5D479AD3-FB12-4DDF-A133-D7A8CB2A52EC}" srcOrd="0" destOrd="0" parTransId="{92F1B1F3-BF9C-4896-84FD-030881CBBFF5}" sibTransId="{3FEA1B07-3FBB-4F0D-9BBA-F82D271D1D3D}"/>
    <dgm:cxn modelId="{40CB15FF-7BED-446C-BEF4-961237C2EC42}" type="presOf" srcId="{DD917780-4CBD-4248-B390-235ADCE099B3}" destId="{8EF7BBEA-8638-48DC-8AFD-9DBB3DB8D80A}" srcOrd="0" destOrd="0" presId="urn:microsoft.com/office/officeart/2005/8/layout/process4"/>
    <dgm:cxn modelId="{978398AC-0D15-44D8-BFB8-6FD34FEFCA28}" type="presOf" srcId="{1CDBEB45-71F8-44F9-B67F-71E5FFB30CDA}" destId="{6A9D80CF-FE69-429C-A323-5E9064C6204E}" srcOrd="0" destOrd="0" presId="urn:microsoft.com/office/officeart/2005/8/layout/process4"/>
    <dgm:cxn modelId="{C1EB9E9A-9824-42F7-B671-86A722669DCF}" type="presOf" srcId="{72D88662-4EBB-477B-BFCE-E31CA41AF814}" destId="{0C49B681-E73E-4F73-867A-E86A291CA065}" srcOrd="0" destOrd="0" presId="urn:microsoft.com/office/officeart/2005/8/layout/process4"/>
    <dgm:cxn modelId="{59DD4725-D455-4586-BD22-2116FD417028}" type="presOf" srcId="{6F7FEE62-2719-4B83-9C09-B35C46E661AB}" destId="{6A5123A4-5B7F-4BCB-A895-B888E2BB12A9}" srcOrd="0" destOrd="0" presId="urn:microsoft.com/office/officeart/2005/8/layout/process4"/>
    <dgm:cxn modelId="{035E0E6F-455E-4DCF-9C07-A0FE12F3E09F}" type="presOf" srcId="{0F7F81D0-872A-440D-AD36-C9A49272E416}" destId="{CDFAF0F1-4F29-44E5-99A9-3B2C26E1A383}" srcOrd="0" destOrd="0" presId="urn:microsoft.com/office/officeart/2005/8/layout/process4"/>
    <dgm:cxn modelId="{1B28E93B-1F7B-419E-95D7-02656A18408A}" type="presOf" srcId="{E23D2877-66EA-4A47-8A48-CFD29DDC53D4}" destId="{B4AF9837-BF87-44BC-8BB0-F57C204C5B3A}" srcOrd="0" destOrd="0" presId="urn:microsoft.com/office/officeart/2005/8/layout/process4"/>
    <dgm:cxn modelId="{0F2F927F-F8B4-46A3-949D-61F0166F97AF}" type="presOf" srcId="{5D479AD3-FB12-4DDF-A133-D7A8CB2A52EC}" destId="{5F45B60F-DAEB-4F29-A7BF-BCDA69973B2F}" srcOrd="1" destOrd="0" presId="urn:microsoft.com/office/officeart/2005/8/layout/process4"/>
    <dgm:cxn modelId="{7E856960-B73C-43E7-8764-D302435D8640}" srcId="{5D479AD3-FB12-4DDF-A133-D7A8CB2A52EC}" destId="{E23D2877-66EA-4A47-8A48-CFD29DDC53D4}" srcOrd="0" destOrd="0" parTransId="{700B21D6-1F74-49EC-9735-EE0BB0744C8B}" sibTransId="{7AF2C667-1B13-4F06-A494-82F5297030A9}"/>
    <dgm:cxn modelId="{B84FA808-D1EB-4E1C-9C39-9C84EDE8A500}" srcId="{8CAB898E-EF00-43AE-9542-F89CB2A88936}" destId="{712615DB-011E-4252-9027-31BE42D94C94}" srcOrd="1" destOrd="0" parTransId="{DC4AFDAE-4AC8-44FC-B7BF-39E31E66B89E}" sibTransId="{7F6FBAC1-CCC6-4928-AE08-882058D9E0CC}"/>
    <dgm:cxn modelId="{0A8DAC50-E147-433A-8E81-21DC5EA47394}" srcId="{5D479AD3-FB12-4DDF-A133-D7A8CB2A52EC}" destId="{72D88662-4EBB-477B-BFCE-E31CA41AF814}" srcOrd="1" destOrd="0" parTransId="{3215C4F7-29CB-4854-874E-52622B71E917}" sibTransId="{4ECD6268-40C1-45CB-A501-5483516EC898}"/>
    <dgm:cxn modelId="{BC407E75-5AA6-476F-BFAA-57DBAD793B3E}" type="presOf" srcId="{3AA3E1F8-F8E7-4416-A909-96EC8F93D77A}" destId="{F902D0B6-092E-40C1-B7AE-6EC2A5C499AC}" srcOrd="1" destOrd="0" presId="urn:microsoft.com/office/officeart/2005/8/layout/process4"/>
    <dgm:cxn modelId="{725942CB-4579-4F37-A705-F2BC75C7D502}" type="presOf" srcId="{712615DB-011E-4252-9027-31BE42D94C94}" destId="{632BA388-AB03-42E6-BDA9-FD383B9DF2F6}" srcOrd="0" destOrd="0" presId="urn:microsoft.com/office/officeart/2005/8/layout/process4"/>
    <dgm:cxn modelId="{1933B1DB-DDE8-4F9D-9A8C-B8A7F1A73DEE}" srcId="{6F7FEE62-2719-4B83-9C09-B35C46E661AB}" destId="{3AA3E1F8-F8E7-4416-A909-96EC8F93D77A}" srcOrd="2" destOrd="0" parTransId="{CD418174-2DE0-4753-BAA2-24A26B771C32}" sibTransId="{D01B3315-D4C7-458F-8DF8-8BDF30346D4F}"/>
    <dgm:cxn modelId="{6C75F97E-3BD0-4379-8E60-404175993641}" srcId="{6F7FEE62-2719-4B83-9C09-B35C46E661AB}" destId="{8CAB898E-EF00-43AE-9542-F89CB2A88936}" srcOrd="1" destOrd="0" parTransId="{1701AE4B-22C0-416D-9B5A-758B46D36F55}" sibTransId="{72B1E1A3-F5E5-4408-ACCB-4B42BDADDA6C}"/>
    <dgm:cxn modelId="{25E10702-ACE7-4D26-BE3A-C8D2E05CE777}" type="presParOf" srcId="{6A5123A4-5B7F-4BCB-A895-B888E2BB12A9}" destId="{FB53A43E-F72E-4A0F-B28E-A0EB8F2B0F07}" srcOrd="0" destOrd="0" presId="urn:microsoft.com/office/officeart/2005/8/layout/process4"/>
    <dgm:cxn modelId="{1CF82665-D140-4419-8132-51003EDAADD0}" type="presParOf" srcId="{FB53A43E-F72E-4A0F-B28E-A0EB8F2B0F07}" destId="{5C6C0571-0CA7-47C2-9AE5-D1CEDD983D02}" srcOrd="0" destOrd="0" presId="urn:microsoft.com/office/officeart/2005/8/layout/process4"/>
    <dgm:cxn modelId="{F662013F-E7B3-4C69-A5DC-9E72F4DE4EB9}" type="presParOf" srcId="{FB53A43E-F72E-4A0F-B28E-A0EB8F2B0F07}" destId="{F902D0B6-092E-40C1-B7AE-6EC2A5C499AC}" srcOrd="1" destOrd="0" presId="urn:microsoft.com/office/officeart/2005/8/layout/process4"/>
    <dgm:cxn modelId="{06AD4BB2-7F82-4653-91FD-DCC5A9DE3E75}" type="presParOf" srcId="{FB53A43E-F72E-4A0F-B28E-A0EB8F2B0F07}" destId="{2BE1B29D-F6AF-4B54-AC2C-40843E7A791B}" srcOrd="2" destOrd="0" presId="urn:microsoft.com/office/officeart/2005/8/layout/process4"/>
    <dgm:cxn modelId="{96BE37DA-FFB0-484E-BE1A-A35EEE88054A}" type="presParOf" srcId="{2BE1B29D-F6AF-4B54-AC2C-40843E7A791B}" destId="{CBED5423-50BA-4EDA-88E2-97B5B513DACA}" srcOrd="0" destOrd="0" presId="urn:microsoft.com/office/officeart/2005/8/layout/process4"/>
    <dgm:cxn modelId="{B78119DC-D1EB-4639-BA77-E57C5BC437B8}" type="presParOf" srcId="{2BE1B29D-F6AF-4B54-AC2C-40843E7A791B}" destId="{6A9D80CF-FE69-429C-A323-5E9064C6204E}" srcOrd="1" destOrd="0" presId="urn:microsoft.com/office/officeart/2005/8/layout/process4"/>
    <dgm:cxn modelId="{BEB5029C-36B3-410F-93B1-43987F7CD103}" type="presParOf" srcId="{6A5123A4-5B7F-4BCB-A895-B888E2BB12A9}" destId="{C3C4F8C9-EB01-4DD5-999B-90E435555594}" srcOrd="1" destOrd="0" presId="urn:microsoft.com/office/officeart/2005/8/layout/process4"/>
    <dgm:cxn modelId="{9BEC5AF7-CBC7-4EA7-8997-2B30E673772B}" type="presParOf" srcId="{6A5123A4-5B7F-4BCB-A895-B888E2BB12A9}" destId="{F27D41AA-5BAE-4094-9DCB-BC3B03B1D181}" srcOrd="2" destOrd="0" presId="urn:microsoft.com/office/officeart/2005/8/layout/process4"/>
    <dgm:cxn modelId="{A54AACBF-DF89-4AA5-B5DE-55BC739BEC5E}" type="presParOf" srcId="{F27D41AA-5BAE-4094-9DCB-BC3B03B1D181}" destId="{BA95D954-7779-49A7-A825-BC1E93FB454D}" srcOrd="0" destOrd="0" presId="urn:microsoft.com/office/officeart/2005/8/layout/process4"/>
    <dgm:cxn modelId="{EC33475D-CDC4-40A5-95A3-E95D2EFA532A}" type="presParOf" srcId="{F27D41AA-5BAE-4094-9DCB-BC3B03B1D181}" destId="{B36D62D0-D5FF-4F10-93A3-260B627EB0CC}" srcOrd="1" destOrd="0" presId="urn:microsoft.com/office/officeart/2005/8/layout/process4"/>
    <dgm:cxn modelId="{DE30D930-82EC-46D6-81AA-EC4C0D6821DC}" type="presParOf" srcId="{F27D41AA-5BAE-4094-9DCB-BC3B03B1D181}" destId="{A97EBFAA-FA73-448F-9EA4-7CB66CA06AE8}" srcOrd="2" destOrd="0" presId="urn:microsoft.com/office/officeart/2005/8/layout/process4"/>
    <dgm:cxn modelId="{4C11EABD-30CB-43C4-BD70-AF58546F501F}" type="presParOf" srcId="{A97EBFAA-FA73-448F-9EA4-7CB66CA06AE8}" destId="{8EF7BBEA-8638-48DC-8AFD-9DBB3DB8D80A}" srcOrd="0" destOrd="0" presId="urn:microsoft.com/office/officeart/2005/8/layout/process4"/>
    <dgm:cxn modelId="{65C7493C-DE3F-4595-B914-C153F97FDDDC}" type="presParOf" srcId="{A97EBFAA-FA73-448F-9EA4-7CB66CA06AE8}" destId="{632BA388-AB03-42E6-BDA9-FD383B9DF2F6}" srcOrd="1" destOrd="0" presId="urn:microsoft.com/office/officeart/2005/8/layout/process4"/>
    <dgm:cxn modelId="{E8146ED9-2BDE-4EEE-B1BD-652D114EA124}" type="presParOf" srcId="{A97EBFAA-FA73-448F-9EA4-7CB66CA06AE8}" destId="{CDFAF0F1-4F29-44E5-99A9-3B2C26E1A383}" srcOrd="2" destOrd="0" presId="urn:microsoft.com/office/officeart/2005/8/layout/process4"/>
    <dgm:cxn modelId="{7A650B04-BF9E-4092-B78B-D359CCD1CA35}" type="presParOf" srcId="{6A5123A4-5B7F-4BCB-A895-B888E2BB12A9}" destId="{C7E5F940-1D78-4425-AAD8-7DE5CFDA3AF4}" srcOrd="3" destOrd="0" presId="urn:microsoft.com/office/officeart/2005/8/layout/process4"/>
    <dgm:cxn modelId="{C5389BD7-517E-4FAA-884E-5EEF97DD8BAA}" type="presParOf" srcId="{6A5123A4-5B7F-4BCB-A895-B888E2BB12A9}" destId="{D2681BD1-B78B-4FF9-A38D-1976B8EBE1CD}" srcOrd="4" destOrd="0" presId="urn:microsoft.com/office/officeart/2005/8/layout/process4"/>
    <dgm:cxn modelId="{DCFDDAF7-BC7E-4B7F-BEFE-DEACA2725409}" type="presParOf" srcId="{D2681BD1-B78B-4FF9-A38D-1976B8EBE1CD}" destId="{748FB7E5-2974-4FA7-94F9-5FBA07077445}" srcOrd="0" destOrd="0" presId="urn:microsoft.com/office/officeart/2005/8/layout/process4"/>
    <dgm:cxn modelId="{16C355C5-D3A7-4ED2-A81B-5EB39768B7CF}" type="presParOf" srcId="{D2681BD1-B78B-4FF9-A38D-1976B8EBE1CD}" destId="{5F45B60F-DAEB-4F29-A7BF-BCDA69973B2F}" srcOrd="1" destOrd="0" presId="urn:microsoft.com/office/officeart/2005/8/layout/process4"/>
    <dgm:cxn modelId="{B3844FE6-AB7A-4D9C-AC92-96591F186D69}" type="presParOf" srcId="{D2681BD1-B78B-4FF9-A38D-1976B8EBE1CD}" destId="{E2049D6C-9313-4E8B-93F8-496510F9769E}" srcOrd="2" destOrd="0" presId="urn:microsoft.com/office/officeart/2005/8/layout/process4"/>
    <dgm:cxn modelId="{A18FA0D1-5FCE-4F14-B61C-C9F17C2DEBC6}" type="presParOf" srcId="{E2049D6C-9313-4E8B-93F8-496510F9769E}" destId="{B4AF9837-BF87-44BC-8BB0-F57C204C5B3A}" srcOrd="0" destOrd="0" presId="urn:microsoft.com/office/officeart/2005/8/layout/process4"/>
    <dgm:cxn modelId="{8229B845-7250-4EC2-B28A-B898E99F2775}" type="presParOf" srcId="{E2049D6C-9313-4E8B-93F8-496510F9769E}" destId="{0C49B681-E73E-4F73-867A-E86A291CA065}" srcOrd="1"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D8D5BE6-A1E3-4D38-A46A-823D31466E20}" type="doc">
      <dgm:prSet loTypeId="urn:microsoft.com/office/officeart/2005/8/layout/process4" loCatId="list" qsTypeId="urn:microsoft.com/office/officeart/2005/8/quickstyle/simple1" qsCatId="simple" csTypeId="urn:microsoft.com/office/officeart/2005/8/colors/accent1_2" csCatId="accent1" phldr="1"/>
      <dgm:spPr/>
      <dgm:t>
        <a:bodyPr/>
        <a:lstStyle/>
        <a:p>
          <a:endParaRPr lang="en-US"/>
        </a:p>
      </dgm:t>
    </dgm:pt>
    <dgm:pt modelId="{FFF9D096-EBE0-47B9-A04D-2D9B4AAC80C7}">
      <dgm:prSet phldrT="[Text]" custT="1"/>
      <dgm:spPr/>
      <dgm:t>
        <a:bodyPr/>
        <a:lstStyle/>
        <a:p>
          <a:r>
            <a:rPr lang="en-US" sz="2400" dirty="0" smtClean="0"/>
            <a:t>PRM</a:t>
          </a:r>
          <a:endParaRPr lang="en-US" sz="4400" dirty="0"/>
        </a:p>
      </dgm:t>
    </dgm:pt>
    <dgm:pt modelId="{6DA49555-DC79-4957-A30D-62FCD8C55620}" type="parTrans" cxnId="{0D213F10-60D5-4DC2-9EA4-F14E771F0075}">
      <dgm:prSet/>
      <dgm:spPr/>
      <dgm:t>
        <a:bodyPr/>
        <a:lstStyle/>
        <a:p>
          <a:endParaRPr lang="en-US"/>
        </a:p>
      </dgm:t>
    </dgm:pt>
    <dgm:pt modelId="{66752035-B754-4DD9-9D34-5B069984599D}" type="sibTrans" cxnId="{0D213F10-60D5-4DC2-9EA4-F14E771F0075}">
      <dgm:prSet/>
      <dgm:spPr/>
      <dgm:t>
        <a:bodyPr/>
        <a:lstStyle/>
        <a:p>
          <a:endParaRPr lang="en-US"/>
        </a:p>
      </dgm:t>
    </dgm:pt>
    <dgm:pt modelId="{CA15E8DD-BAC9-4DED-87D9-C5345C4E5056}">
      <dgm:prSet phldrT="[Text]" custT="1"/>
      <dgm:spPr/>
      <dgm:t>
        <a:bodyPr/>
        <a:lstStyle/>
        <a:p>
          <a:r>
            <a:rPr lang="en-US" sz="1900" dirty="0" smtClean="0"/>
            <a:t>Creation of the mesh</a:t>
          </a:r>
          <a:endParaRPr lang="en-US" sz="1900" dirty="0"/>
        </a:p>
      </dgm:t>
    </dgm:pt>
    <dgm:pt modelId="{732A0365-DE00-4CB4-B5C4-6D7A631C61A1}" type="parTrans" cxnId="{9D6F3E77-2AA0-412F-81FE-E55E266F7596}">
      <dgm:prSet/>
      <dgm:spPr/>
      <dgm:t>
        <a:bodyPr/>
        <a:lstStyle/>
        <a:p>
          <a:endParaRPr lang="en-US"/>
        </a:p>
      </dgm:t>
    </dgm:pt>
    <dgm:pt modelId="{53C451A7-F4B6-4727-95FF-11C08572ACA7}" type="sibTrans" cxnId="{9D6F3E77-2AA0-412F-81FE-E55E266F7596}">
      <dgm:prSet/>
      <dgm:spPr/>
      <dgm:t>
        <a:bodyPr/>
        <a:lstStyle/>
        <a:p>
          <a:endParaRPr lang="en-US"/>
        </a:p>
      </dgm:t>
    </dgm:pt>
    <dgm:pt modelId="{82C41D7E-DCB2-468F-ADFD-B61BCF3CEE3C}">
      <dgm:prSet phldrT="[Text]" custT="1"/>
      <dgm:spPr/>
      <dgm:t>
        <a:bodyPr/>
        <a:lstStyle/>
        <a:p>
          <a:r>
            <a:rPr lang="en-US" sz="1900" dirty="0" smtClean="0"/>
            <a:t>A star</a:t>
          </a:r>
          <a:endParaRPr lang="en-US" sz="1900" dirty="0"/>
        </a:p>
      </dgm:t>
    </dgm:pt>
    <dgm:pt modelId="{000C297D-BCCA-4707-89A2-D234855796A8}" type="parTrans" cxnId="{3704E8CC-EF32-41B2-B8CB-0CB17713986F}">
      <dgm:prSet/>
      <dgm:spPr/>
      <dgm:t>
        <a:bodyPr/>
        <a:lstStyle/>
        <a:p>
          <a:endParaRPr lang="en-US"/>
        </a:p>
      </dgm:t>
    </dgm:pt>
    <dgm:pt modelId="{67C6DB4C-3DCE-4B56-9904-54D2B8BC5B75}" type="sibTrans" cxnId="{3704E8CC-EF32-41B2-B8CB-0CB17713986F}">
      <dgm:prSet/>
      <dgm:spPr/>
      <dgm:t>
        <a:bodyPr/>
        <a:lstStyle/>
        <a:p>
          <a:endParaRPr lang="en-US"/>
        </a:p>
      </dgm:t>
    </dgm:pt>
    <dgm:pt modelId="{DD49F4F9-1120-41DC-BE70-09877692BCE0}" type="pres">
      <dgm:prSet presAssocID="{AD8D5BE6-A1E3-4D38-A46A-823D31466E20}" presName="Name0" presStyleCnt="0">
        <dgm:presLayoutVars>
          <dgm:dir/>
          <dgm:animLvl val="lvl"/>
          <dgm:resizeHandles val="exact"/>
        </dgm:presLayoutVars>
      </dgm:prSet>
      <dgm:spPr/>
      <dgm:t>
        <a:bodyPr/>
        <a:lstStyle/>
        <a:p>
          <a:endParaRPr lang="en-US"/>
        </a:p>
      </dgm:t>
    </dgm:pt>
    <dgm:pt modelId="{13BEE105-7F12-4D56-9EC0-BDA062404BA4}" type="pres">
      <dgm:prSet presAssocID="{FFF9D096-EBE0-47B9-A04D-2D9B4AAC80C7}" presName="boxAndChildren" presStyleCnt="0"/>
      <dgm:spPr/>
    </dgm:pt>
    <dgm:pt modelId="{D7F421B5-2534-4B82-BCB1-031912BAFDC4}" type="pres">
      <dgm:prSet presAssocID="{FFF9D096-EBE0-47B9-A04D-2D9B4AAC80C7}" presName="parentTextBox" presStyleLbl="node1" presStyleIdx="0" presStyleCnt="1"/>
      <dgm:spPr/>
      <dgm:t>
        <a:bodyPr/>
        <a:lstStyle/>
        <a:p>
          <a:endParaRPr lang="en-US"/>
        </a:p>
      </dgm:t>
    </dgm:pt>
    <dgm:pt modelId="{7631F8FA-3216-4373-90DA-32105ED09C71}" type="pres">
      <dgm:prSet presAssocID="{FFF9D096-EBE0-47B9-A04D-2D9B4AAC80C7}" presName="entireBox" presStyleLbl="node1" presStyleIdx="0" presStyleCnt="1"/>
      <dgm:spPr/>
      <dgm:t>
        <a:bodyPr/>
        <a:lstStyle/>
        <a:p>
          <a:endParaRPr lang="en-US"/>
        </a:p>
      </dgm:t>
    </dgm:pt>
    <dgm:pt modelId="{54EAFC5F-D512-408F-8605-8F4210C73050}" type="pres">
      <dgm:prSet presAssocID="{FFF9D096-EBE0-47B9-A04D-2D9B4AAC80C7}" presName="descendantBox" presStyleCnt="0"/>
      <dgm:spPr/>
    </dgm:pt>
    <dgm:pt modelId="{49B3F3FB-8D12-4A32-B7C8-C29671F602D2}" type="pres">
      <dgm:prSet presAssocID="{CA15E8DD-BAC9-4DED-87D9-C5345C4E5056}" presName="childTextBox" presStyleLbl="fgAccFollowNode1" presStyleIdx="0" presStyleCnt="2">
        <dgm:presLayoutVars>
          <dgm:bulletEnabled val="1"/>
        </dgm:presLayoutVars>
      </dgm:prSet>
      <dgm:spPr/>
      <dgm:t>
        <a:bodyPr/>
        <a:lstStyle/>
        <a:p>
          <a:endParaRPr lang="en-US"/>
        </a:p>
      </dgm:t>
    </dgm:pt>
    <dgm:pt modelId="{C43A9A3B-21EF-4DB9-BCE1-86CD3D1F9F1A}" type="pres">
      <dgm:prSet presAssocID="{82C41D7E-DCB2-468F-ADFD-B61BCF3CEE3C}" presName="childTextBox" presStyleLbl="fgAccFollowNode1" presStyleIdx="1" presStyleCnt="2">
        <dgm:presLayoutVars>
          <dgm:bulletEnabled val="1"/>
        </dgm:presLayoutVars>
      </dgm:prSet>
      <dgm:spPr/>
      <dgm:t>
        <a:bodyPr/>
        <a:lstStyle/>
        <a:p>
          <a:endParaRPr lang="en-US"/>
        </a:p>
      </dgm:t>
    </dgm:pt>
  </dgm:ptLst>
  <dgm:cxnLst>
    <dgm:cxn modelId="{46A148F2-B734-4C24-9F81-4309D3D27A80}" type="presOf" srcId="{AD8D5BE6-A1E3-4D38-A46A-823D31466E20}" destId="{DD49F4F9-1120-41DC-BE70-09877692BCE0}" srcOrd="0" destOrd="0" presId="urn:microsoft.com/office/officeart/2005/8/layout/process4"/>
    <dgm:cxn modelId="{B211F5C8-431A-44F8-A0AF-839022767779}" type="presOf" srcId="{CA15E8DD-BAC9-4DED-87D9-C5345C4E5056}" destId="{49B3F3FB-8D12-4A32-B7C8-C29671F602D2}" srcOrd="0" destOrd="0" presId="urn:microsoft.com/office/officeart/2005/8/layout/process4"/>
    <dgm:cxn modelId="{0D213F10-60D5-4DC2-9EA4-F14E771F0075}" srcId="{AD8D5BE6-A1E3-4D38-A46A-823D31466E20}" destId="{FFF9D096-EBE0-47B9-A04D-2D9B4AAC80C7}" srcOrd="0" destOrd="0" parTransId="{6DA49555-DC79-4957-A30D-62FCD8C55620}" sibTransId="{66752035-B754-4DD9-9D34-5B069984599D}"/>
    <dgm:cxn modelId="{50539339-8F27-4C9B-9486-897C1F9CA2CC}" type="presOf" srcId="{FFF9D096-EBE0-47B9-A04D-2D9B4AAC80C7}" destId="{D7F421B5-2534-4B82-BCB1-031912BAFDC4}" srcOrd="0" destOrd="0" presId="urn:microsoft.com/office/officeart/2005/8/layout/process4"/>
    <dgm:cxn modelId="{9D6F3E77-2AA0-412F-81FE-E55E266F7596}" srcId="{FFF9D096-EBE0-47B9-A04D-2D9B4AAC80C7}" destId="{CA15E8DD-BAC9-4DED-87D9-C5345C4E5056}" srcOrd="0" destOrd="0" parTransId="{732A0365-DE00-4CB4-B5C4-6D7A631C61A1}" sibTransId="{53C451A7-F4B6-4727-95FF-11C08572ACA7}"/>
    <dgm:cxn modelId="{3704E8CC-EF32-41B2-B8CB-0CB17713986F}" srcId="{FFF9D096-EBE0-47B9-A04D-2D9B4AAC80C7}" destId="{82C41D7E-DCB2-468F-ADFD-B61BCF3CEE3C}" srcOrd="1" destOrd="0" parTransId="{000C297D-BCCA-4707-89A2-D234855796A8}" sibTransId="{67C6DB4C-3DCE-4B56-9904-54D2B8BC5B75}"/>
    <dgm:cxn modelId="{60B44832-01C6-4B71-8A16-1DAE4168B741}" type="presOf" srcId="{FFF9D096-EBE0-47B9-A04D-2D9B4AAC80C7}" destId="{7631F8FA-3216-4373-90DA-32105ED09C71}" srcOrd="1" destOrd="0" presId="urn:microsoft.com/office/officeart/2005/8/layout/process4"/>
    <dgm:cxn modelId="{FC485362-406A-40E3-8B8B-0D553DC6730F}" type="presOf" srcId="{82C41D7E-DCB2-468F-ADFD-B61BCF3CEE3C}" destId="{C43A9A3B-21EF-4DB9-BCE1-86CD3D1F9F1A}" srcOrd="0" destOrd="0" presId="urn:microsoft.com/office/officeart/2005/8/layout/process4"/>
    <dgm:cxn modelId="{DC64E66C-7334-4E18-80E8-33D05133B96B}" type="presParOf" srcId="{DD49F4F9-1120-41DC-BE70-09877692BCE0}" destId="{13BEE105-7F12-4D56-9EC0-BDA062404BA4}" srcOrd="0" destOrd="0" presId="urn:microsoft.com/office/officeart/2005/8/layout/process4"/>
    <dgm:cxn modelId="{4314FB4F-EDC9-4DC9-8246-8644568CD308}" type="presParOf" srcId="{13BEE105-7F12-4D56-9EC0-BDA062404BA4}" destId="{D7F421B5-2534-4B82-BCB1-031912BAFDC4}" srcOrd="0" destOrd="0" presId="urn:microsoft.com/office/officeart/2005/8/layout/process4"/>
    <dgm:cxn modelId="{03AC9E7B-6598-4544-93E7-6083A745E66F}" type="presParOf" srcId="{13BEE105-7F12-4D56-9EC0-BDA062404BA4}" destId="{7631F8FA-3216-4373-90DA-32105ED09C71}" srcOrd="1" destOrd="0" presId="urn:microsoft.com/office/officeart/2005/8/layout/process4"/>
    <dgm:cxn modelId="{A16957B1-C889-43CB-BE0B-2B1A56CE0F61}" type="presParOf" srcId="{13BEE105-7F12-4D56-9EC0-BDA062404BA4}" destId="{54EAFC5F-D512-408F-8605-8F4210C73050}" srcOrd="2" destOrd="0" presId="urn:microsoft.com/office/officeart/2005/8/layout/process4"/>
    <dgm:cxn modelId="{89AB0DF6-C93B-47E1-BA9D-3DFA2E6440A0}" type="presParOf" srcId="{54EAFC5F-D512-408F-8605-8F4210C73050}" destId="{49B3F3FB-8D12-4A32-B7C8-C29671F602D2}" srcOrd="0" destOrd="0" presId="urn:microsoft.com/office/officeart/2005/8/layout/process4"/>
    <dgm:cxn modelId="{42F6AB60-C7A0-4754-B5E9-0FBF16DF09B7}" type="presParOf" srcId="{54EAFC5F-D512-408F-8605-8F4210C73050}" destId="{C43A9A3B-21EF-4DB9-BCE1-86CD3D1F9F1A}" srcOrd="1"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11C052-6F12-4D76-9B9C-5718A046E405}">
      <dsp:nvSpPr>
        <dsp:cNvPr id="0" name=""/>
        <dsp:cNvSpPr/>
      </dsp:nvSpPr>
      <dsp:spPr>
        <a:xfrm rot="5400000">
          <a:off x="-171391" y="176594"/>
          <a:ext cx="1142608" cy="799826"/>
        </a:xfrm>
        <a:prstGeom prst="chevron">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Image</a:t>
          </a:r>
          <a:endParaRPr lang="en-US" sz="1200" kern="1200" dirty="0"/>
        </a:p>
      </dsp:txBody>
      <dsp:txXfrm rot="-5400000">
        <a:off x="0" y="405116"/>
        <a:ext cx="799826" cy="342782"/>
      </dsp:txXfrm>
    </dsp:sp>
    <dsp:sp modelId="{EB891E1E-BE5A-4E0B-BC79-3E692473469A}">
      <dsp:nvSpPr>
        <dsp:cNvPr id="0" name=""/>
        <dsp:cNvSpPr/>
      </dsp:nvSpPr>
      <dsp:spPr>
        <a:xfrm rot="5400000">
          <a:off x="2462996" y="-1657967"/>
          <a:ext cx="742695" cy="4069036"/>
        </a:xfrm>
        <a:prstGeom prst="round2Same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smtClean="0"/>
            <a:t>Camera</a:t>
          </a:r>
          <a:endParaRPr lang="en-US" sz="2400" kern="1200" dirty="0"/>
        </a:p>
      </dsp:txBody>
      <dsp:txXfrm rot="-5400000">
        <a:off x="799826" y="41458"/>
        <a:ext cx="4032781" cy="670185"/>
      </dsp:txXfrm>
    </dsp:sp>
    <dsp:sp modelId="{2EE393DB-F81F-4853-8709-5398AEA0E2EB}">
      <dsp:nvSpPr>
        <dsp:cNvPr id="0" name=""/>
        <dsp:cNvSpPr/>
      </dsp:nvSpPr>
      <dsp:spPr>
        <a:xfrm rot="5400000">
          <a:off x="-171391" y="1202790"/>
          <a:ext cx="1142608" cy="799826"/>
        </a:xfrm>
        <a:prstGeom prst="chevron">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Point</a:t>
          </a:r>
          <a:endParaRPr lang="en-US" sz="1200" kern="1200" dirty="0"/>
        </a:p>
      </dsp:txBody>
      <dsp:txXfrm rot="-5400000">
        <a:off x="0" y="1431312"/>
        <a:ext cx="799826" cy="342782"/>
      </dsp:txXfrm>
    </dsp:sp>
    <dsp:sp modelId="{B7137AD1-F38A-4640-A9EC-28DCD61B0D35}">
      <dsp:nvSpPr>
        <dsp:cNvPr id="0" name=""/>
        <dsp:cNvSpPr/>
      </dsp:nvSpPr>
      <dsp:spPr>
        <a:xfrm rot="5400000">
          <a:off x="2462996" y="-631771"/>
          <a:ext cx="742695" cy="4069036"/>
        </a:xfrm>
        <a:prstGeom prst="round2Same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smtClean="0"/>
            <a:t>Feature extraction</a:t>
          </a:r>
          <a:endParaRPr lang="en-US" sz="2400" kern="1200" dirty="0"/>
        </a:p>
      </dsp:txBody>
      <dsp:txXfrm rot="-5400000">
        <a:off x="799826" y="1067654"/>
        <a:ext cx="4032781" cy="670185"/>
      </dsp:txXfrm>
    </dsp:sp>
    <dsp:sp modelId="{F67C21C6-D34F-41D5-AC47-655F4A7A4DDE}">
      <dsp:nvSpPr>
        <dsp:cNvPr id="0" name=""/>
        <dsp:cNvSpPr/>
      </dsp:nvSpPr>
      <dsp:spPr>
        <a:xfrm rot="5400000">
          <a:off x="-171391" y="2228986"/>
          <a:ext cx="1142608" cy="799826"/>
        </a:xfrm>
        <a:prstGeom prst="chevron">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Predicted Point</a:t>
          </a:r>
          <a:endParaRPr lang="en-US" sz="1200" kern="1200" dirty="0"/>
        </a:p>
      </dsp:txBody>
      <dsp:txXfrm rot="-5400000">
        <a:off x="0" y="2457508"/>
        <a:ext cx="799826" cy="342782"/>
      </dsp:txXfrm>
    </dsp:sp>
    <dsp:sp modelId="{1D250E3F-F770-45CD-B681-A0D694EDFF72}">
      <dsp:nvSpPr>
        <dsp:cNvPr id="0" name=""/>
        <dsp:cNvSpPr/>
      </dsp:nvSpPr>
      <dsp:spPr>
        <a:xfrm rot="5400000">
          <a:off x="2462801" y="394620"/>
          <a:ext cx="743086" cy="4069036"/>
        </a:xfrm>
        <a:prstGeom prst="round2Same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smtClean="0"/>
            <a:t>Kalman Filter</a:t>
          </a:r>
          <a:endParaRPr lang="en-US" sz="2400" kern="1200" dirty="0"/>
        </a:p>
      </dsp:txBody>
      <dsp:txXfrm rot="-5400000">
        <a:off x="799826" y="2093869"/>
        <a:ext cx="4032762" cy="670538"/>
      </dsp:txXfrm>
    </dsp:sp>
    <dsp:sp modelId="{16098AA1-D93E-45E5-95E8-3DA0756226B5}">
      <dsp:nvSpPr>
        <dsp:cNvPr id="0" name=""/>
        <dsp:cNvSpPr/>
      </dsp:nvSpPr>
      <dsp:spPr>
        <a:xfrm rot="5400000">
          <a:off x="-171391" y="3255183"/>
          <a:ext cx="1142608" cy="799826"/>
        </a:xfrm>
        <a:prstGeom prst="chevron">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Robot’s state</a:t>
          </a:r>
          <a:endParaRPr lang="en-US" sz="1200" kern="1200" dirty="0"/>
        </a:p>
      </dsp:txBody>
      <dsp:txXfrm rot="-5400000">
        <a:off x="0" y="3483705"/>
        <a:ext cx="799826" cy="342782"/>
      </dsp:txXfrm>
    </dsp:sp>
    <dsp:sp modelId="{73EE635A-8D83-4E3C-9257-48D5E7B641D9}">
      <dsp:nvSpPr>
        <dsp:cNvPr id="0" name=""/>
        <dsp:cNvSpPr/>
      </dsp:nvSpPr>
      <dsp:spPr>
        <a:xfrm rot="5400000">
          <a:off x="2462996" y="1420621"/>
          <a:ext cx="742695" cy="4069036"/>
        </a:xfrm>
        <a:prstGeom prst="round2Same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smtClean="0"/>
            <a:t>Path planner</a:t>
          </a:r>
          <a:endParaRPr lang="en-US" sz="2400" kern="1200" dirty="0"/>
        </a:p>
      </dsp:txBody>
      <dsp:txXfrm rot="-5400000">
        <a:off x="799826" y="3120047"/>
        <a:ext cx="4032781" cy="670185"/>
      </dsp:txXfrm>
    </dsp:sp>
    <dsp:sp modelId="{44AE5274-939B-449D-B7AD-EF8362B23836}">
      <dsp:nvSpPr>
        <dsp:cNvPr id="0" name=""/>
        <dsp:cNvSpPr/>
      </dsp:nvSpPr>
      <dsp:spPr>
        <a:xfrm rot="5400000">
          <a:off x="-171391" y="4281379"/>
          <a:ext cx="1142608" cy="799826"/>
        </a:xfrm>
        <a:prstGeom prst="chevron">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Movement!</a:t>
          </a:r>
          <a:endParaRPr lang="en-US" sz="1200" kern="1200" dirty="0"/>
        </a:p>
      </dsp:txBody>
      <dsp:txXfrm rot="-5400000">
        <a:off x="0" y="4509901"/>
        <a:ext cx="799826" cy="342782"/>
      </dsp:txXfrm>
    </dsp:sp>
    <dsp:sp modelId="{B697DC6A-F872-4109-927E-3D8EB984FEA5}">
      <dsp:nvSpPr>
        <dsp:cNvPr id="0" name=""/>
        <dsp:cNvSpPr/>
      </dsp:nvSpPr>
      <dsp:spPr>
        <a:xfrm rot="5400000">
          <a:off x="2462996" y="2446817"/>
          <a:ext cx="742695" cy="4069036"/>
        </a:xfrm>
        <a:prstGeom prst="round2Same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smtClean="0"/>
            <a:t>Robot</a:t>
          </a:r>
          <a:endParaRPr lang="en-US" sz="2400" kern="1200" dirty="0"/>
        </a:p>
      </dsp:txBody>
      <dsp:txXfrm rot="-5400000">
        <a:off x="799826" y="4146243"/>
        <a:ext cx="4032781" cy="67018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02D0B6-092E-40C1-B7AE-6EC2A5C499AC}">
      <dsp:nvSpPr>
        <dsp:cNvPr id="0" name=""/>
        <dsp:cNvSpPr/>
      </dsp:nvSpPr>
      <dsp:spPr>
        <a:xfrm>
          <a:off x="0" y="3957824"/>
          <a:ext cx="4868863" cy="1299046"/>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lvl="0" algn="ctr" defTabSz="1066800">
            <a:lnSpc>
              <a:spcPct val="90000"/>
            </a:lnSpc>
            <a:spcBef>
              <a:spcPct val="0"/>
            </a:spcBef>
            <a:spcAft>
              <a:spcPct val="35000"/>
            </a:spcAft>
          </a:pPr>
          <a:r>
            <a:rPr lang="en-US" sz="2400" kern="1200" dirty="0" smtClean="0"/>
            <a:t>Kalman filter</a:t>
          </a:r>
        </a:p>
      </dsp:txBody>
      <dsp:txXfrm>
        <a:off x="0" y="3957824"/>
        <a:ext cx="4868863" cy="701484"/>
      </dsp:txXfrm>
    </dsp:sp>
    <dsp:sp modelId="{CBED5423-50BA-4EDA-88E2-97B5B513DACA}">
      <dsp:nvSpPr>
        <dsp:cNvPr id="0" name=""/>
        <dsp:cNvSpPr/>
      </dsp:nvSpPr>
      <dsp:spPr>
        <a:xfrm>
          <a:off x="0" y="4633328"/>
          <a:ext cx="2434431" cy="597561"/>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dirty="0" smtClean="0"/>
            <a:t>5 Frame history</a:t>
          </a:r>
          <a:endParaRPr lang="en-US" sz="1900" kern="1200" dirty="0"/>
        </a:p>
      </dsp:txBody>
      <dsp:txXfrm>
        <a:off x="0" y="4633328"/>
        <a:ext cx="2434431" cy="597561"/>
      </dsp:txXfrm>
    </dsp:sp>
    <dsp:sp modelId="{6A9D80CF-FE69-429C-A323-5E9064C6204E}">
      <dsp:nvSpPr>
        <dsp:cNvPr id="0" name=""/>
        <dsp:cNvSpPr/>
      </dsp:nvSpPr>
      <dsp:spPr>
        <a:xfrm>
          <a:off x="2434431" y="4633328"/>
          <a:ext cx="2434431" cy="597561"/>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dirty="0" smtClean="0"/>
            <a:t>Position + Speed</a:t>
          </a:r>
          <a:endParaRPr lang="en-US" sz="1900" kern="1200" dirty="0"/>
        </a:p>
      </dsp:txBody>
      <dsp:txXfrm>
        <a:off x="2434431" y="4633328"/>
        <a:ext cx="2434431" cy="597561"/>
      </dsp:txXfrm>
    </dsp:sp>
    <dsp:sp modelId="{B36D62D0-D5FF-4F10-93A3-260B627EB0CC}">
      <dsp:nvSpPr>
        <dsp:cNvPr id="0" name=""/>
        <dsp:cNvSpPr/>
      </dsp:nvSpPr>
      <dsp:spPr>
        <a:xfrm rot="10800000">
          <a:off x="0" y="1979376"/>
          <a:ext cx="4868863" cy="1997933"/>
        </a:xfrm>
        <a:prstGeom prst="upArrowCallou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lvl="0" algn="ctr" defTabSz="1066800">
            <a:lnSpc>
              <a:spcPct val="90000"/>
            </a:lnSpc>
            <a:spcBef>
              <a:spcPct val="0"/>
            </a:spcBef>
            <a:spcAft>
              <a:spcPct val="35000"/>
            </a:spcAft>
          </a:pPr>
          <a:r>
            <a:rPr lang="en-US" sz="2400" kern="1200" dirty="0" smtClean="0"/>
            <a:t>Feature detection</a:t>
          </a:r>
          <a:endParaRPr lang="en-US" sz="2400" kern="1200" dirty="0"/>
        </a:p>
      </dsp:txBody>
      <dsp:txXfrm rot="-10800000">
        <a:off x="0" y="1979376"/>
        <a:ext cx="4868863" cy="701274"/>
      </dsp:txXfrm>
    </dsp:sp>
    <dsp:sp modelId="{8EF7BBEA-8638-48DC-8AFD-9DBB3DB8D80A}">
      <dsp:nvSpPr>
        <dsp:cNvPr id="0" name=""/>
        <dsp:cNvSpPr/>
      </dsp:nvSpPr>
      <dsp:spPr>
        <a:xfrm>
          <a:off x="2377" y="2680651"/>
          <a:ext cx="1621369" cy="597382"/>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dirty="0" smtClean="0"/>
            <a:t>Color segmentation</a:t>
          </a:r>
          <a:endParaRPr lang="en-US" sz="1900" kern="1200" dirty="0"/>
        </a:p>
      </dsp:txBody>
      <dsp:txXfrm>
        <a:off x="2377" y="2680651"/>
        <a:ext cx="1621369" cy="597382"/>
      </dsp:txXfrm>
    </dsp:sp>
    <dsp:sp modelId="{632BA388-AB03-42E6-BDA9-FD383B9DF2F6}">
      <dsp:nvSpPr>
        <dsp:cNvPr id="0" name=""/>
        <dsp:cNvSpPr/>
      </dsp:nvSpPr>
      <dsp:spPr>
        <a:xfrm>
          <a:off x="1623746" y="2680651"/>
          <a:ext cx="1621369" cy="597382"/>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dirty="0" smtClean="0"/>
            <a:t>Edge detection</a:t>
          </a:r>
          <a:endParaRPr lang="en-US" sz="1900" kern="1200" dirty="0"/>
        </a:p>
      </dsp:txBody>
      <dsp:txXfrm>
        <a:off x="1623746" y="2680651"/>
        <a:ext cx="1621369" cy="597382"/>
      </dsp:txXfrm>
    </dsp:sp>
    <dsp:sp modelId="{CDFAF0F1-4F29-44E5-99A9-3B2C26E1A383}">
      <dsp:nvSpPr>
        <dsp:cNvPr id="0" name=""/>
        <dsp:cNvSpPr/>
      </dsp:nvSpPr>
      <dsp:spPr>
        <a:xfrm>
          <a:off x="3245116" y="2680651"/>
          <a:ext cx="1621369" cy="597382"/>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dirty="0" smtClean="0"/>
            <a:t>Mass center</a:t>
          </a:r>
          <a:endParaRPr lang="en-US" sz="1900" kern="1200" dirty="0"/>
        </a:p>
      </dsp:txBody>
      <dsp:txXfrm>
        <a:off x="3245116" y="2680651"/>
        <a:ext cx="1621369" cy="597382"/>
      </dsp:txXfrm>
    </dsp:sp>
    <dsp:sp modelId="{5F45B60F-DAEB-4F29-A7BF-BCDA69973B2F}">
      <dsp:nvSpPr>
        <dsp:cNvPr id="0" name=""/>
        <dsp:cNvSpPr/>
      </dsp:nvSpPr>
      <dsp:spPr>
        <a:xfrm rot="10800000">
          <a:off x="0" y="929"/>
          <a:ext cx="4868863" cy="1997933"/>
        </a:xfrm>
        <a:prstGeom prst="upArrowCallou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lvl="0" algn="ctr" defTabSz="1066800">
            <a:lnSpc>
              <a:spcPct val="90000"/>
            </a:lnSpc>
            <a:spcBef>
              <a:spcPct val="0"/>
            </a:spcBef>
            <a:spcAft>
              <a:spcPct val="35000"/>
            </a:spcAft>
          </a:pPr>
          <a:r>
            <a:rPr lang="en-US" sz="2400" kern="1200" dirty="0" smtClean="0"/>
            <a:t>ROS image</a:t>
          </a:r>
          <a:endParaRPr lang="en-US" sz="2400" kern="1200" dirty="0"/>
        </a:p>
      </dsp:txBody>
      <dsp:txXfrm rot="-10800000">
        <a:off x="0" y="929"/>
        <a:ext cx="4868863" cy="701274"/>
      </dsp:txXfrm>
    </dsp:sp>
    <dsp:sp modelId="{B4AF9837-BF87-44BC-8BB0-F57C204C5B3A}">
      <dsp:nvSpPr>
        <dsp:cNvPr id="0" name=""/>
        <dsp:cNvSpPr/>
      </dsp:nvSpPr>
      <dsp:spPr>
        <a:xfrm>
          <a:off x="0" y="702203"/>
          <a:ext cx="2434431" cy="597382"/>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dirty="0" smtClean="0"/>
            <a:t>Receive ROS image</a:t>
          </a:r>
          <a:endParaRPr lang="en-US" sz="1900" kern="1200" dirty="0"/>
        </a:p>
      </dsp:txBody>
      <dsp:txXfrm>
        <a:off x="0" y="702203"/>
        <a:ext cx="2434431" cy="597382"/>
      </dsp:txXfrm>
    </dsp:sp>
    <dsp:sp modelId="{0C49B681-E73E-4F73-867A-E86A291CA065}">
      <dsp:nvSpPr>
        <dsp:cNvPr id="0" name=""/>
        <dsp:cNvSpPr/>
      </dsp:nvSpPr>
      <dsp:spPr>
        <a:xfrm>
          <a:off x="2434431" y="702203"/>
          <a:ext cx="2434431" cy="597382"/>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dirty="0" smtClean="0"/>
            <a:t>Translate it to Open CV</a:t>
          </a:r>
          <a:endParaRPr lang="en-US" sz="1900" kern="1200" dirty="0"/>
        </a:p>
      </dsp:txBody>
      <dsp:txXfrm>
        <a:off x="2434431" y="702203"/>
        <a:ext cx="2434431" cy="59738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31F8FA-3216-4373-90DA-32105ED09C71}">
      <dsp:nvSpPr>
        <dsp:cNvPr id="0" name=""/>
        <dsp:cNvSpPr/>
      </dsp:nvSpPr>
      <dsp:spPr>
        <a:xfrm>
          <a:off x="0" y="0"/>
          <a:ext cx="4868863" cy="1959429"/>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lvl="0" algn="ctr" defTabSz="1066800">
            <a:lnSpc>
              <a:spcPct val="90000"/>
            </a:lnSpc>
            <a:spcBef>
              <a:spcPct val="0"/>
            </a:spcBef>
            <a:spcAft>
              <a:spcPct val="35000"/>
            </a:spcAft>
          </a:pPr>
          <a:r>
            <a:rPr lang="en-US" sz="2400" kern="1200" dirty="0" smtClean="0"/>
            <a:t>PRM</a:t>
          </a:r>
          <a:endParaRPr lang="en-US" sz="4400" kern="1200" dirty="0"/>
        </a:p>
      </dsp:txBody>
      <dsp:txXfrm>
        <a:off x="0" y="0"/>
        <a:ext cx="4868863" cy="1058091"/>
      </dsp:txXfrm>
    </dsp:sp>
    <dsp:sp modelId="{49B3F3FB-8D12-4A32-B7C8-C29671F602D2}">
      <dsp:nvSpPr>
        <dsp:cNvPr id="0" name=""/>
        <dsp:cNvSpPr/>
      </dsp:nvSpPr>
      <dsp:spPr>
        <a:xfrm>
          <a:off x="0" y="1018903"/>
          <a:ext cx="2434431" cy="901337"/>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dirty="0" smtClean="0"/>
            <a:t>Creation of the mesh</a:t>
          </a:r>
          <a:endParaRPr lang="en-US" sz="1900" kern="1200" dirty="0"/>
        </a:p>
      </dsp:txBody>
      <dsp:txXfrm>
        <a:off x="0" y="1018903"/>
        <a:ext cx="2434431" cy="901337"/>
      </dsp:txXfrm>
    </dsp:sp>
    <dsp:sp modelId="{C43A9A3B-21EF-4DB9-BCE1-86CD3D1F9F1A}">
      <dsp:nvSpPr>
        <dsp:cNvPr id="0" name=""/>
        <dsp:cNvSpPr/>
      </dsp:nvSpPr>
      <dsp:spPr>
        <a:xfrm>
          <a:off x="2434431" y="1018903"/>
          <a:ext cx="2434431" cy="901337"/>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dirty="0" smtClean="0"/>
            <a:t>A star</a:t>
          </a:r>
          <a:endParaRPr lang="en-US" sz="1900" kern="1200" dirty="0"/>
        </a:p>
      </dsp:txBody>
      <dsp:txXfrm>
        <a:off x="2434431" y="1018903"/>
        <a:ext cx="2434431" cy="901337"/>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E5E3F8-05F2-46D2-9090-1AC782CDE32B}" type="datetimeFigureOut">
              <a:rPr lang="en-US" smtClean="0"/>
              <a:t>13-Apr-15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5559BE-09A6-4AC1-951A-080F4D9371DD}" type="slidenum">
              <a:rPr lang="en-US" smtClean="0"/>
              <a:t>‹#›</a:t>
            </a:fld>
            <a:endParaRPr lang="en-US"/>
          </a:p>
        </p:txBody>
      </p:sp>
    </p:spTree>
    <p:extLst>
      <p:ext uri="{BB962C8B-B14F-4D97-AF65-F5344CB8AC3E}">
        <p14:creationId xmlns:p14="http://schemas.microsoft.com/office/powerpoint/2010/main" val="27793936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smtClean="0"/>
              <a:t>Hi!</a:t>
            </a:r>
            <a:r>
              <a:rPr lang="en-US" baseline="0" noProof="0" dirty="0" smtClean="0"/>
              <a:t> My name is Jorge and I’m gonna talk about our Project: “Path planning for paths that keep object in sight”</a:t>
            </a:r>
            <a:endParaRPr lang="en-US" noProof="0" dirty="0" smtClean="0"/>
          </a:p>
        </p:txBody>
      </p:sp>
      <p:sp>
        <p:nvSpPr>
          <p:cNvPr id="4" name="Slide Number Placeholder 3"/>
          <p:cNvSpPr>
            <a:spLocks noGrp="1"/>
          </p:cNvSpPr>
          <p:nvPr>
            <p:ph type="sldNum" sz="quarter" idx="10"/>
          </p:nvPr>
        </p:nvSpPr>
        <p:spPr/>
        <p:txBody>
          <a:bodyPr/>
          <a:lstStyle/>
          <a:p>
            <a:fld id="{135559BE-09A6-4AC1-951A-080F4D9371DD}" type="slidenum">
              <a:rPr lang="en-US" smtClean="0"/>
              <a:t>1</a:t>
            </a:fld>
            <a:endParaRPr lang="en-US"/>
          </a:p>
        </p:txBody>
      </p:sp>
    </p:spTree>
    <p:extLst>
      <p:ext uri="{BB962C8B-B14F-4D97-AF65-F5344CB8AC3E}">
        <p14:creationId xmlns:p14="http://schemas.microsoft.com/office/powerpoint/2010/main" val="4206108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noProof="0" dirty="0" smtClean="0"/>
              <a:t>The plans for the feature</a:t>
            </a:r>
            <a:r>
              <a:rPr lang="en-US" baseline="0" noProof="0" dirty="0" smtClean="0"/>
              <a:t> recognition and prediction are, (1) first to implement 3D points recognition methods and we have also talk about maybe more complex recognition systems as face recognition or IQ Codes. On the other hand, the Kalman filter will be improved adding acceleration to the physical model and also 3D points prediction.</a:t>
            </a:r>
            <a:endParaRPr lang="en-US" dirty="0" smtClean="0"/>
          </a:p>
        </p:txBody>
      </p:sp>
      <p:sp>
        <p:nvSpPr>
          <p:cNvPr id="4" name="Slide Number Placeholder 3"/>
          <p:cNvSpPr>
            <a:spLocks noGrp="1"/>
          </p:cNvSpPr>
          <p:nvPr>
            <p:ph type="sldNum" sz="quarter" idx="10"/>
          </p:nvPr>
        </p:nvSpPr>
        <p:spPr/>
        <p:txBody>
          <a:bodyPr/>
          <a:lstStyle/>
          <a:p>
            <a:fld id="{135559BE-09A6-4AC1-951A-080F4D9371DD}" type="slidenum">
              <a:rPr lang="en-US" smtClean="0"/>
              <a:t>10</a:t>
            </a:fld>
            <a:endParaRPr lang="en-US"/>
          </a:p>
        </p:txBody>
      </p:sp>
    </p:spTree>
    <p:extLst>
      <p:ext uri="{BB962C8B-B14F-4D97-AF65-F5344CB8AC3E}">
        <p14:creationId xmlns:p14="http://schemas.microsoft.com/office/powerpoint/2010/main" val="25889443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noProof="0" dirty="0" smtClean="0"/>
              <a:t>The plans for the feature</a:t>
            </a:r>
            <a:r>
              <a:rPr lang="en-US" baseline="0" noProof="0" dirty="0" smtClean="0"/>
              <a:t> recognition and prediction are, (1) first to implement 3D points recognition methods and we have also talk about maybe more complex recognition systems as face recognition or IQ Codes. On the other hand, the Kalman filter will be improved adding acceleration to the physical model and also 3D points prediction.</a:t>
            </a:r>
            <a:endParaRPr lang="en-US" dirty="0" smtClean="0"/>
          </a:p>
        </p:txBody>
      </p:sp>
      <p:sp>
        <p:nvSpPr>
          <p:cNvPr id="4" name="Slide Number Placeholder 3"/>
          <p:cNvSpPr>
            <a:spLocks noGrp="1"/>
          </p:cNvSpPr>
          <p:nvPr>
            <p:ph type="sldNum" sz="quarter" idx="10"/>
          </p:nvPr>
        </p:nvSpPr>
        <p:spPr/>
        <p:txBody>
          <a:bodyPr/>
          <a:lstStyle/>
          <a:p>
            <a:fld id="{135559BE-09A6-4AC1-951A-080F4D9371DD}" type="slidenum">
              <a:rPr lang="en-US" smtClean="0"/>
              <a:t>11</a:t>
            </a:fld>
            <a:endParaRPr lang="en-US"/>
          </a:p>
        </p:txBody>
      </p:sp>
    </p:spTree>
    <p:extLst>
      <p:ext uri="{BB962C8B-B14F-4D97-AF65-F5344CB8AC3E}">
        <p14:creationId xmlns:p14="http://schemas.microsoft.com/office/powerpoint/2010/main" val="146487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smtClean="0"/>
              <a:t>For</a:t>
            </a:r>
            <a:r>
              <a:rPr lang="en-US" baseline="0" noProof="0" dirty="0" smtClean="0"/>
              <a:t> this, I’m gonna divide the presentation in 3 blocks: “Goals, Status and Plans”.  Each block will be </a:t>
            </a:r>
            <a:r>
              <a:rPr lang="en-US" baseline="0" noProof="0" dirty="0" err="1" smtClean="0"/>
              <a:t>analized</a:t>
            </a:r>
            <a:r>
              <a:rPr lang="en-US" baseline="0" noProof="0" dirty="0" smtClean="0"/>
              <a:t> in the right and in the left you will always keep where we are and where we were.</a:t>
            </a:r>
          </a:p>
        </p:txBody>
      </p:sp>
      <p:sp>
        <p:nvSpPr>
          <p:cNvPr id="4" name="Slide Number Placeholder 3"/>
          <p:cNvSpPr>
            <a:spLocks noGrp="1"/>
          </p:cNvSpPr>
          <p:nvPr>
            <p:ph type="sldNum" sz="quarter" idx="10"/>
          </p:nvPr>
        </p:nvSpPr>
        <p:spPr/>
        <p:txBody>
          <a:bodyPr/>
          <a:lstStyle/>
          <a:p>
            <a:fld id="{135559BE-09A6-4AC1-951A-080F4D9371DD}" type="slidenum">
              <a:rPr lang="en-US" smtClean="0"/>
              <a:t>2</a:t>
            </a:fld>
            <a:endParaRPr lang="en-US"/>
          </a:p>
        </p:txBody>
      </p:sp>
    </p:spTree>
    <p:extLst>
      <p:ext uri="{BB962C8B-B14F-4D97-AF65-F5344CB8AC3E}">
        <p14:creationId xmlns:p14="http://schemas.microsoft.com/office/powerpoint/2010/main" val="33311131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smtClean="0"/>
              <a:t>To explain what</a:t>
            </a:r>
            <a:r>
              <a:rPr lang="en-US" baseline="0" noProof="0" dirty="0" smtClean="0"/>
              <a:t> our Project consist of, I thought a video would be better. (Start video) So the idea is that we have something that we want to follow. From this, we are gonna extract a feature that we will keep following and then we will plan a trajectory to keep this feature is sight, as this animal do.</a:t>
            </a:r>
            <a:endParaRPr lang="en-US" noProof="0" dirty="0"/>
          </a:p>
        </p:txBody>
      </p:sp>
      <p:sp>
        <p:nvSpPr>
          <p:cNvPr id="4" name="Slide Number Placeholder 3"/>
          <p:cNvSpPr>
            <a:spLocks noGrp="1"/>
          </p:cNvSpPr>
          <p:nvPr>
            <p:ph type="sldNum" sz="quarter" idx="10"/>
          </p:nvPr>
        </p:nvSpPr>
        <p:spPr/>
        <p:txBody>
          <a:bodyPr/>
          <a:lstStyle/>
          <a:p>
            <a:fld id="{135559BE-09A6-4AC1-951A-080F4D9371DD}" type="slidenum">
              <a:rPr lang="en-US" smtClean="0"/>
              <a:t>3</a:t>
            </a:fld>
            <a:endParaRPr lang="en-US"/>
          </a:p>
        </p:txBody>
      </p:sp>
    </p:spTree>
    <p:extLst>
      <p:ext uri="{BB962C8B-B14F-4D97-AF65-F5344CB8AC3E}">
        <p14:creationId xmlns:p14="http://schemas.microsoft.com/office/powerpoint/2010/main" val="7279275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noProof="0" dirty="0" smtClean="0"/>
              <a:t>Regarding what we have already done, I’m gonna start talking about how we have divided the project. First a part in which the camera’s images will be received and processed and that will return a point that will be used for the path planning. This division coincide with the number of ROS node to be implemented.</a:t>
            </a:r>
            <a:endParaRPr lang="en-US" noProof="0" dirty="0"/>
          </a:p>
        </p:txBody>
      </p:sp>
      <p:sp>
        <p:nvSpPr>
          <p:cNvPr id="4" name="Slide Number Placeholder 3"/>
          <p:cNvSpPr>
            <a:spLocks noGrp="1"/>
          </p:cNvSpPr>
          <p:nvPr>
            <p:ph type="sldNum" sz="quarter" idx="10"/>
          </p:nvPr>
        </p:nvSpPr>
        <p:spPr/>
        <p:txBody>
          <a:bodyPr/>
          <a:lstStyle/>
          <a:p>
            <a:fld id="{135559BE-09A6-4AC1-951A-080F4D9371DD}" type="slidenum">
              <a:rPr lang="en-US" smtClean="0"/>
              <a:t>4</a:t>
            </a:fld>
            <a:endParaRPr lang="en-US"/>
          </a:p>
        </p:txBody>
      </p:sp>
    </p:spTree>
    <p:extLst>
      <p:ext uri="{BB962C8B-B14F-4D97-AF65-F5344CB8AC3E}">
        <p14:creationId xmlns:p14="http://schemas.microsoft.com/office/powerpoint/2010/main" val="36225499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smtClean="0"/>
              <a:t>The</a:t>
            </a:r>
            <a:r>
              <a:rPr lang="en-US" baseline="0" noProof="0" dirty="0" smtClean="0"/>
              <a:t> process is so: (1) The robot’s camera is going to send the image and (2) this image is going to be read and </a:t>
            </a:r>
            <a:r>
              <a:rPr lang="en-US" baseline="0" noProof="0" dirty="0" err="1" smtClean="0"/>
              <a:t>interpretated</a:t>
            </a:r>
            <a:r>
              <a:rPr lang="en-US" baseline="0" noProof="0" dirty="0" smtClean="0"/>
              <a:t> by a module which will give a point. (3) This point will be pass through a Kalman filter that will give a predicted point and (4) this will be the point sent to the Path planner that will send a robot’s state to the robot (5) which is supposed to move.</a:t>
            </a:r>
            <a:endParaRPr lang="en-US" noProof="0" dirty="0"/>
          </a:p>
        </p:txBody>
      </p:sp>
      <p:sp>
        <p:nvSpPr>
          <p:cNvPr id="4" name="Slide Number Placeholder 3"/>
          <p:cNvSpPr>
            <a:spLocks noGrp="1"/>
          </p:cNvSpPr>
          <p:nvPr>
            <p:ph type="sldNum" sz="quarter" idx="10"/>
          </p:nvPr>
        </p:nvSpPr>
        <p:spPr/>
        <p:txBody>
          <a:bodyPr/>
          <a:lstStyle/>
          <a:p>
            <a:fld id="{135559BE-09A6-4AC1-951A-080F4D9371DD}" type="slidenum">
              <a:rPr lang="en-US" smtClean="0"/>
              <a:t>5</a:t>
            </a:fld>
            <a:endParaRPr lang="en-US"/>
          </a:p>
        </p:txBody>
      </p:sp>
    </p:spTree>
    <p:extLst>
      <p:ext uri="{BB962C8B-B14F-4D97-AF65-F5344CB8AC3E}">
        <p14:creationId xmlns:p14="http://schemas.microsoft.com/office/powerpoint/2010/main" val="16376154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smtClean="0"/>
              <a:t>We</a:t>
            </a:r>
            <a:r>
              <a:rPr lang="en-US" baseline="0" noProof="0" dirty="0" smtClean="0"/>
              <a:t> have implemented this workflow in two ROS Nodes, so the Feature extraction and the Kalman filter are together and the Path planning is a separated node.</a:t>
            </a:r>
            <a:endParaRPr lang="en-US" noProof="0" dirty="0"/>
          </a:p>
        </p:txBody>
      </p:sp>
      <p:sp>
        <p:nvSpPr>
          <p:cNvPr id="4" name="Slide Number Placeholder 3"/>
          <p:cNvSpPr>
            <a:spLocks noGrp="1"/>
          </p:cNvSpPr>
          <p:nvPr>
            <p:ph type="sldNum" sz="quarter" idx="10"/>
          </p:nvPr>
        </p:nvSpPr>
        <p:spPr/>
        <p:txBody>
          <a:bodyPr/>
          <a:lstStyle/>
          <a:p>
            <a:fld id="{135559BE-09A6-4AC1-951A-080F4D9371DD}" type="slidenum">
              <a:rPr lang="en-US" smtClean="0"/>
              <a:t>6</a:t>
            </a:fld>
            <a:endParaRPr lang="en-US"/>
          </a:p>
        </p:txBody>
      </p:sp>
    </p:spTree>
    <p:extLst>
      <p:ext uri="{BB962C8B-B14F-4D97-AF65-F5344CB8AC3E}">
        <p14:creationId xmlns:p14="http://schemas.microsoft.com/office/powerpoint/2010/main" val="36011806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noProof="0" dirty="0" smtClean="0"/>
              <a:t>What we have already done in this</a:t>
            </a:r>
            <a:r>
              <a:rPr lang="en-US" baseline="0" noProof="0" dirty="0" smtClean="0"/>
              <a:t> module is: (1) </a:t>
            </a:r>
            <a:r>
              <a:rPr lang="en-US" dirty="0" smtClean="0"/>
              <a:t>Receive the image ROS message and translate it to an Open CV Image</a:t>
            </a:r>
            <a:r>
              <a:rPr lang="en-US" baseline="0" noProof="0" dirty="0" smtClean="0"/>
              <a:t>. (2) This Open CV image is used to do color segmentation, and then edge detection so we can extract a point with the mass center. (3) This point then, will be estimated in the Kalman filter which use a 5 frame history and a physical model with position and speed.</a:t>
            </a:r>
            <a:endParaRPr lang="en-US" dirty="0" smtClean="0"/>
          </a:p>
        </p:txBody>
      </p:sp>
      <p:sp>
        <p:nvSpPr>
          <p:cNvPr id="4" name="Slide Number Placeholder 3"/>
          <p:cNvSpPr>
            <a:spLocks noGrp="1"/>
          </p:cNvSpPr>
          <p:nvPr>
            <p:ph type="sldNum" sz="quarter" idx="10"/>
          </p:nvPr>
        </p:nvSpPr>
        <p:spPr/>
        <p:txBody>
          <a:bodyPr/>
          <a:lstStyle/>
          <a:p>
            <a:fld id="{135559BE-09A6-4AC1-951A-080F4D9371DD}" type="slidenum">
              <a:rPr lang="en-US" smtClean="0"/>
              <a:t>7</a:t>
            </a:fld>
            <a:endParaRPr lang="en-US"/>
          </a:p>
        </p:txBody>
      </p:sp>
    </p:spTree>
    <p:extLst>
      <p:ext uri="{BB962C8B-B14F-4D97-AF65-F5344CB8AC3E}">
        <p14:creationId xmlns:p14="http://schemas.microsoft.com/office/powerpoint/2010/main" val="18833939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noProof="0" dirty="0" smtClean="0"/>
              <a:t>For the path</a:t>
            </a:r>
            <a:r>
              <a:rPr lang="en-US" baseline="0" noProof="0" dirty="0" smtClean="0"/>
              <a:t> planning we have the PRM that we implemented for the last mandatory </a:t>
            </a:r>
            <a:r>
              <a:rPr lang="en-US" baseline="0" noProof="0" dirty="0" err="1" smtClean="0"/>
              <a:t>exerceise</a:t>
            </a:r>
            <a:r>
              <a:rPr lang="en-US" baseline="0" noProof="0" dirty="0" smtClean="0"/>
              <a:t> which consist of the creation of the mesh and our improvement that was the use of the A start algorithm to find the shortest path,</a:t>
            </a:r>
            <a:endParaRPr lang="en-US" dirty="0" smtClean="0"/>
          </a:p>
        </p:txBody>
      </p:sp>
      <p:sp>
        <p:nvSpPr>
          <p:cNvPr id="4" name="Slide Number Placeholder 3"/>
          <p:cNvSpPr>
            <a:spLocks noGrp="1"/>
          </p:cNvSpPr>
          <p:nvPr>
            <p:ph type="sldNum" sz="quarter" idx="10"/>
          </p:nvPr>
        </p:nvSpPr>
        <p:spPr/>
        <p:txBody>
          <a:bodyPr/>
          <a:lstStyle/>
          <a:p>
            <a:fld id="{135559BE-09A6-4AC1-951A-080F4D9371DD}" type="slidenum">
              <a:rPr lang="en-US" smtClean="0"/>
              <a:t>8</a:t>
            </a:fld>
            <a:endParaRPr lang="en-US"/>
          </a:p>
        </p:txBody>
      </p:sp>
    </p:spTree>
    <p:extLst>
      <p:ext uri="{BB962C8B-B14F-4D97-AF65-F5344CB8AC3E}">
        <p14:creationId xmlns:p14="http://schemas.microsoft.com/office/powerpoint/2010/main" val="32664182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noProof="0" dirty="0" smtClean="0"/>
              <a:t>The plans for the feature</a:t>
            </a:r>
            <a:r>
              <a:rPr lang="en-US" baseline="0" noProof="0" dirty="0" smtClean="0"/>
              <a:t> recognition and prediction are, (1) first to implement 3D points recognition methods and we have also talk about maybe more complex recognition systems as face recognition or IQ Codes. On the other hand, the Kalman filter will be improved adding acceleration to the physical model and also 3D points prediction.</a:t>
            </a:r>
            <a:endParaRPr lang="en-US" dirty="0" smtClean="0"/>
          </a:p>
        </p:txBody>
      </p:sp>
      <p:sp>
        <p:nvSpPr>
          <p:cNvPr id="4" name="Slide Number Placeholder 3"/>
          <p:cNvSpPr>
            <a:spLocks noGrp="1"/>
          </p:cNvSpPr>
          <p:nvPr>
            <p:ph type="sldNum" sz="quarter" idx="10"/>
          </p:nvPr>
        </p:nvSpPr>
        <p:spPr/>
        <p:txBody>
          <a:bodyPr/>
          <a:lstStyle/>
          <a:p>
            <a:fld id="{135559BE-09A6-4AC1-951A-080F4D9371DD}" type="slidenum">
              <a:rPr lang="en-US" smtClean="0"/>
              <a:t>9</a:t>
            </a:fld>
            <a:endParaRPr lang="en-US"/>
          </a:p>
        </p:txBody>
      </p:sp>
    </p:spTree>
    <p:extLst>
      <p:ext uri="{BB962C8B-B14F-4D97-AF65-F5344CB8AC3E}">
        <p14:creationId xmlns:p14="http://schemas.microsoft.com/office/powerpoint/2010/main" val="11841584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B421DD6-0C76-4379-96AE-AA4C1F925F02}" type="datetimeFigureOut">
              <a:rPr lang="en-US" smtClean="0"/>
              <a:t>13-Apr-15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6C2A1D-7936-4D71-B33A-69F64E7CD7F7}" type="slidenum">
              <a:rPr lang="en-US" smtClean="0"/>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7880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B421DD6-0C76-4379-96AE-AA4C1F925F02}" type="datetimeFigureOut">
              <a:rPr lang="en-US" smtClean="0"/>
              <a:t>13-Apr-15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6C2A1D-7936-4D71-B33A-69F64E7CD7F7}" type="slidenum">
              <a:rPr lang="en-US" smtClean="0"/>
              <a:t>‹#›</a:t>
            </a:fld>
            <a:endParaRPr lang="en-US"/>
          </a:p>
        </p:txBody>
      </p:sp>
    </p:spTree>
    <p:extLst>
      <p:ext uri="{BB962C8B-B14F-4D97-AF65-F5344CB8AC3E}">
        <p14:creationId xmlns:p14="http://schemas.microsoft.com/office/powerpoint/2010/main" val="304341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2302"/>
            <a:ext cx="1971675"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412302"/>
            <a:ext cx="5800725" cy="5759898"/>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B421DD6-0C76-4379-96AE-AA4C1F925F02}" type="datetimeFigureOut">
              <a:rPr lang="en-US" smtClean="0"/>
              <a:t>13-Apr-15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6C2A1D-7936-4D71-B33A-69F64E7CD7F7}" type="slidenum">
              <a:rPr lang="en-US" smtClean="0"/>
              <a:t>‹#›</a:t>
            </a:fld>
            <a:endParaRPr lang="en-US"/>
          </a:p>
        </p:txBody>
      </p:sp>
    </p:spTree>
    <p:extLst>
      <p:ext uri="{BB962C8B-B14F-4D97-AF65-F5344CB8AC3E}">
        <p14:creationId xmlns:p14="http://schemas.microsoft.com/office/powerpoint/2010/main" val="2107283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B421DD6-0C76-4379-96AE-AA4C1F925F02}" type="datetimeFigureOut">
              <a:rPr lang="en-US" smtClean="0"/>
              <a:t>13-Apr-15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6C2A1D-7936-4D71-B33A-69F64E7CD7F7}" type="slidenum">
              <a:rPr lang="en-US" smtClean="0"/>
              <a:t>‹#›</a:t>
            </a:fld>
            <a:endParaRPr lang="en-US"/>
          </a:p>
        </p:txBody>
      </p:sp>
    </p:spTree>
    <p:extLst>
      <p:ext uri="{BB962C8B-B14F-4D97-AF65-F5344CB8AC3E}">
        <p14:creationId xmlns:p14="http://schemas.microsoft.com/office/powerpoint/2010/main" val="3394184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B421DD6-0C76-4379-96AE-AA4C1F925F02}" type="datetimeFigureOut">
              <a:rPr lang="en-US" smtClean="0"/>
              <a:t>13-Apr-15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6C2A1D-7936-4D71-B33A-69F64E7CD7F7}" type="slidenum">
              <a:rPr lang="en-US" smtClean="0"/>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7662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22960" y="1845735"/>
            <a:ext cx="3703320" cy="402335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63440" y="1845735"/>
            <a:ext cx="370332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B421DD6-0C76-4379-96AE-AA4C1F925F02}" type="datetimeFigureOut">
              <a:rPr lang="en-US" smtClean="0"/>
              <a:t>13-Apr-15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6C2A1D-7936-4D71-B33A-69F64E7CD7F7}" type="slidenum">
              <a:rPr lang="en-US" smtClean="0"/>
              <a:t>‹#›</a:t>
            </a:fld>
            <a:endParaRPr lang="en-US"/>
          </a:p>
        </p:txBody>
      </p:sp>
    </p:spTree>
    <p:extLst>
      <p:ext uri="{BB962C8B-B14F-4D97-AF65-F5344CB8AC3E}">
        <p14:creationId xmlns:p14="http://schemas.microsoft.com/office/powerpoint/2010/main" val="845739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22960" y="2582335"/>
            <a:ext cx="3703320" cy="32867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B421DD6-0C76-4379-96AE-AA4C1F925F02}" type="datetimeFigureOut">
              <a:rPr lang="en-US" smtClean="0"/>
              <a:t>13-Apr-15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76C2A1D-7936-4D71-B33A-69F64E7CD7F7}" type="slidenum">
              <a:rPr lang="en-US" smtClean="0"/>
              <a:t>‹#›</a:t>
            </a:fld>
            <a:endParaRPr lang="en-US"/>
          </a:p>
        </p:txBody>
      </p:sp>
    </p:spTree>
    <p:extLst>
      <p:ext uri="{BB962C8B-B14F-4D97-AF65-F5344CB8AC3E}">
        <p14:creationId xmlns:p14="http://schemas.microsoft.com/office/powerpoint/2010/main" val="1845475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B421DD6-0C76-4379-96AE-AA4C1F925F02}" type="datetimeFigureOut">
              <a:rPr lang="en-US" smtClean="0"/>
              <a:t>13-Apr-15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76C2A1D-7936-4D71-B33A-69F64E7CD7F7}" type="slidenum">
              <a:rPr lang="en-US" smtClean="0"/>
              <a:t>‹#›</a:t>
            </a:fld>
            <a:endParaRPr lang="en-US"/>
          </a:p>
        </p:txBody>
      </p:sp>
    </p:spTree>
    <p:extLst>
      <p:ext uri="{BB962C8B-B14F-4D97-AF65-F5344CB8AC3E}">
        <p14:creationId xmlns:p14="http://schemas.microsoft.com/office/powerpoint/2010/main" val="154605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BB421DD6-0C76-4379-96AE-AA4C1F925F02}" type="datetimeFigureOut">
              <a:rPr lang="en-US" smtClean="0"/>
              <a:t>13-Apr-15</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376C2A1D-7936-4D71-B33A-69F64E7CD7F7}" type="slidenum">
              <a:rPr lang="en-US" smtClean="0"/>
              <a:t>‹#›</a:t>
            </a:fld>
            <a:endParaRPr lang="en-US"/>
          </a:p>
        </p:txBody>
      </p:sp>
    </p:spTree>
    <p:extLst>
      <p:ext uri="{BB962C8B-B14F-4D97-AF65-F5344CB8AC3E}">
        <p14:creationId xmlns:p14="http://schemas.microsoft.com/office/powerpoint/2010/main" val="688563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3600450" y="731520"/>
            <a:ext cx="486918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BB421DD6-0C76-4379-96AE-AA4C1F925F02}" type="datetimeFigureOut">
              <a:rPr lang="en-US" smtClean="0"/>
              <a:t>13-Apr-15</a:t>
            </a:fld>
            <a:endParaRPr 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76C2A1D-7936-4D71-B33A-69F64E7CD7F7}" type="slidenum">
              <a:rPr lang="en-US" smtClean="0"/>
              <a:t>‹#›</a:t>
            </a:fld>
            <a:endParaRPr lang="en-US"/>
          </a:p>
        </p:txBody>
      </p:sp>
    </p:spTree>
    <p:extLst>
      <p:ext uri="{BB962C8B-B14F-4D97-AF65-F5344CB8AC3E}">
        <p14:creationId xmlns:p14="http://schemas.microsoft.com/office/powerpoint/2010/main" val="1237501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2" y="0"/>
            <a:ext cx="9143989"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22960"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B421DD6-0C76-4379-96AE-AA4C1F925F02}" type="datetimeFigureOut">
              <a:rPr lang="en-US" smtClean="0"/>
              <a:t>13-Apr-15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6C2A1D-7936-4D71-B33A-69F64E7CD7F7}" type="slidenum">
              <a:rPr lang="en-US" smtClean="0"/>
              <a:t>‹#›</a:t>
            </a:fld>
            <a:endParaRPr lang="en-US"/>
          </a:p>
        </p:txBody>
      </p:sp>
    </p:spTree>
    <p:extLst>
      <p:ext uri="{BB962C8B-B14F-4D97-AF65-F5344CB8AC3E}">
        <p14:creationId xmlns:p14="http://schemas.microsoft.com/office/powerpoint/2010/main" val="200812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9144001"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BB421DD6-0C76-4379-96AE-AA4C1F925F02}" type="datetimeFigureOut">
              <a:rPr lang="en-US" smtClean="0"/>
              <a:t>13-Apr-15</a:t>
            </a:fld>
            <a:endParaRPr 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376C2A1D-7936-4D71-B33A-69F64E7CD7F7}" type="slidenum">
              <a:rPr lang="en-US" smtClean="0"/>
              <a:t>‹#›</a:t>
            </a:fld>
            <a:endParaRPr lang="en-US"/>
          </a:p>
        </p:txBody>
      </p:sp>
      <p:cxnSp>
        <p:nvCxnSpPr>
          <p:cNvPr id="10" name="Straight Connector 9"/>
          <p:cNvCxnSpPr/>
          <p:nvPr/>
        </p:nvCxnSpPr>
        <p:spPr>
          <a:xfrm>
            <a:off x="895149" y="1737845"/>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53045673"/>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Path planning for paths that keep object in sight</a:t>
            </a:r>
            <a:endParaRPr lang="en-US" dirty="0"/>
          </a:p>
        </p:txBody>
      </p:sp>
      <p:sp>
        <p:nvSpPr>
          <p:cNvPr id="3" name="Subtitle 2"/>
          <p:cNvSpPr>
            <a:spLocks noGrp="1"/>
          </p:cNvSpPr>
          <p:nvPr>
            <p:ph type="subTitle" idx="1"/>
          </p:nvPr>
        </p:nvSpPr>
        <p:spPr/>
        <p:txBody>
          <a:bodyPr numCol="2">
            <a:normAutofit/>
          </a:bodyPr>
          <a:lstStyle/>
          <a:p>
            <a:pPr>
              <a:lnSpc>
                <a:spcPct val="120000"/>
              </a:lnSpc>
            </a:pPr>
            <a:r>
              <a:rPr lang="es-ES" dirty="0" smtClean="0"/>
              <a:t>Carlos Moro</a:t>
            </a:r>
          </a:p>
          <a:p>
            <a:pPr>
              <a:lnSpc>
                <a:spcPct val="120000"/>
              </a:lnSpc>
            </a:pPr>
            <a:r>
              <a:rPr lang="es-ES" dirty="0" smtClean="0"/>
              <a:t>Ignacio </a:t>
            </a:r>
            <a:r>
              <a:rPr lang="es-ES" dirty="0" err="1" smtClean="0"/>
              <a:t>Torroba</a:t>
            </a:r>
            <a:endParaRPr lang="es-ES" dirty="0" smtClean="0"/>
          </a:p>
          <a:p>
            <a:pPr>
              <a:lnSpc>
                <a:spcPct val="120000"/>
              </a:lnSpc>
            </a:pPr>
            <a:r>
              <a:rPr lang="es-ES" dirty="0" smtClean="0"/>
              <a:t>Kim </a:t>
            </a:r>
            <a:r>
              <a:rPr lang="en-US" dirty="0" err="1" smtClean="0"/>
              <a:t>Schwaner</a:t>
            </a:r>
            <a:endParaRPr lang="en-US" dirty="0" smtClean="0"/>
          </a:p>
          <a:p>
            <a:pPr>
              <a:lnSpc>
                <a:spcPct val="120000"/>
              </a:lnSpc>
            </a:pPr>
            <a:r>
              <a:rPr lang="es-ES" dirty="0" smtClean="0"/>
              <a:t>Jorge Rodriguez</a:t>
            </a:r>
            <a:endParaRPr lang="en-US" dirty="0"/>
          </a:p>
        </p:txBody>
      </p:sp>
    </p:spTree>
    <p:extLst>
      <p:ext uri="{BB962C8B-B14F-4D97-AF65-F5344CB8AC3E}">
        <p14:creationId xmlns:p14="http://schemas.microsoft.com/office/powerpoint/2010/main" val="101915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normAutofit fontScale="90000"/>
          </a:bodyPr>
          <a:lstStyle/>
          <a:p>
            <a:r>
              <a:rPr lang="en-US" dirty="0">
                <a:solidFill>
                  <a:schemeClr val="bg1">
                    <a:lumMod val="75000"/>
                  </a:schemeClr>
                </a:solidFill>
              </a:rPr>
              <a:t>Path planning for paths that keep object in sight</a:t>
            </a:r>
          </a:p>
        </p:txBody>
      </p:sp>
      <p:sp>
        <p:nvSpPr>
          <p:cNvPr id="4" name="Text Placeholder 3"/>
          <p:cNvSpPr>
            <a:spLocks noGrp="1"/>
          </p:cNvSpPr>
          <p:nvPr>
            <p:ph type="body" sz="half" idx="2"/>
          </p:nvPr>
        </p:nvSpPr>
        <p:spPr/>
        <p:txBody>
          <a:bodyPr>
            <a:noAutofit/>
          </a:bodyPr>
          <a:lstStyle/>
          <a:p>
            <a:pPr marL="342900" indent="-342900">
              <a:buClr>
                <a:schemeClr val="bg1"/>
              </a:buClr>
              <a:buFont typeface="+mj-lt"/>
              <a:buAutoNum type="arabicPeriod"/>
            </a:pPr>
            <a:r>
              <a:rPr lang="en-US" sz="1800" dirty="0" smtClean="0">
                <a:solidFill>
                  <a:schemeClr val="bg1">
                    <a:lumMod val="75000"/>
                  </a:schemeClr>
                </a:solidFill>
              </a:rPr>
              <a:t>Goal</a:t>
            </a:r>
          </a:p>
          <a:p>
            <a:pPr marL="342900" indent="-342900">
              <a:buClr>
                <a:schemeClr val="bg1"/>
              </a:buClr>
              <a:buFont typeface="+mj-lt"/>
              <a:buAutoNum type="arabicPeriod"/>
            </a:pPr>
            <a:r>
              <a:rPr lang="es-ES" sz="1800" dirty="0" smtClean="0">
                <a:solidFill>
                  <a:schemeClr val="bg1">
                    <a:lumMod val="75000"/>
                  </a:schemeClr>
                </a:solidFill>
              </a:rPr>
              <a:t>Status</a:t>
            </a:r>
          </a:p>
          <a:p>
            <a:pPr marL="800100" lvl="1" indent="-342900">
              <a:buClr>
                <a:schemeClr val="bg1"/>
              </a:buClr>
              <a:buFont typeface="+mj-lt"/>
              <a:buAutoNum type="arabicPeriod"/>
            </a:pPr>
            <a:r>
              <a:rPr lang="es-ES" sz="1600" dirty="0" smtClean="0">
                <a:solidFill>
                  <a:schemeClr val="bg1">
                    <a:lumMod val="75000"/>
                  </a:schemeClr>
                </a:solidFill>
              </a:rPr>
              <a:t>Project </a:t>
            </a:r>
            <a:r>
              <a:rPr lang="en-US" sz="1600" dirty="0" smtClean="0">
                <a:solidFill>
                  <a:schemeClr val="bg1">
                    <a:lumMod val="75000"/>
                  </a:schemeClr>
                </a:solidFill>
              </a:rPr>
              <a:t>Division</a:t>
            </a:r>
          </a:p>
          <a:p>
            <a:pPr marL="800100" lvl="1" indent="-342900">
              <a:buClr>
                <a:schemeClr val="bg1"/>
              </a:buClr>
              <a:buFont typeface="+mj-lt"/>
              <a:buAutoNum type="arabicPeriod"/>
            </a:pPr>
            <a:r>
              <a:rPr lang="en-US" sz="1600" dirty="0" smtClean="0">
                <a:solidFill>
                  <a:schemeClr val="bg1">
                    <a:lumMod val="75000"/>
                  </a:schemeClr>
                </a:solidFill>
              </a:rPr>
              <a:t>Feature </a:t>
            </a:r>
            <a:r>
              <a:rPr lang="en-US" sz="1600" dirty="0">
                <a:solidFill>
                  <a:schemeClr val="bg1">
                    <a:lumMod val="75000"/>
                  </a:schemeClr>
                </a:solidFill>
              </a:rPr>
              <a:t>recognition and prediction</a:t>
            </a:r>
          </a:p>
          <a:p>
            <a:pPr marL="800100" lvl="1" indent="-342900">
              <a:buClr>
                <a:schemeClr val="bg1"/>
              </a:buClr>
              <a:buFont typeface="+mj-lt"/>
              <a:buAutoNum type="arabicPeriod"/>
            </a:pPr>
            <a:r>
              <a:rPr lang="en-US" sz="1600" dirty="0">
                <a:solidFill>
                  <a:schemeClr val="bg1">
                    <a:lumMod val="75000"/>
                  </a:schemeClr>
                </a:solidFill>
              </a:rPr>
              <a:t>Path </a:t>
            </a:r>
            <a:r>
              <a:rPr lang="en-US" sz="1600" dirty="0" smtClean="0">
                <a:solidFill>
                  <a:schemeClr val="bg1">
                    <a:lumMod val="75000"/>
                  </a:schemeClr>
                </a:solidFill>
              </a:rPr>
              <a:t>planning</a:t>
            </a:r>
            <a:endParaRPr lang="es-ES" sz="1600" dirty="0" smtClean="0">
              <a:solidFill>
                <a:schemeClr val="bg1">
                  <a:lumMod val="75000"/>
                </a:schemeClr>
              </a:solidFill>
            </a:endParaRPr>
          </a:p>
          <a:p>
            <a:pPr marL="342900" indent="-342900">
              <a:buClr>
                <a:schemeClr val="bg1"/>
              </a:buClr>
              <a:buFont typeface="+mj-lt"/>
              <a:buAutoNum type="arabicPeriod"/>
            </a:pPr>
            <a:r>
              <a:rPr lang="en-US" sz="1800" dirty="0" smtClean="0">
                <a:solidFill>
                  <a:schemeClr val="bg1"/>
                </a:solidFill>
              </a:rPr>
              <a:t>Plans</a:t>
            </a:r>
          </a:p>
          <a:p>
            <a:pPr marL="800100" lvl="1" indent="-342900">
              <a:buClr>
                <a:schemeClr val="bg1"/>
              </a:buClr>
              <a:buFont typeface="+mj-lt"/>
              <a:buAutoNum type="arabicPeriod"/>
            </a:pPr>
            <a:r>
              <a:rPr lang="en-US" sz="1600" dirty="0" smtClean="0">
                <a:solidFill>
                  <a:schemeClr val="bg1">
                    <a:lumMod val="75000"/>
                  </a:schemeClr>
                </a:solidFill>
              </a:rPr>
              <a:t>FR&amp;P</a:t>
            </a:r>
            <a:endParaRPr lang="en-US" sz="1600" dirty="0">
              <a:solidFill>
                <a:schemeClr val="bg1">
                  <a:lumMod val="75000"/>
                </a:schemeClr>
              </a:solidFill>
            </a:endParaRPr>
          </a:p>
          <a:p>
            <a:pPr marL="800100" lvl="1" indent="-342900">
              <a:buClr>
                <a:schemeClr val="bg1"/>
              </a:buClr>
              <a:buFont typeface="+mj-lt"/>
              <a:buAutoNum type="arabicPeriod"/>
            </a:pPr>
            <a:r>
              <a:rPr lang="es-ES" sz="1600" dirty="0" err="1" smtClean="0">
                <a:solidFill>
                  <a:schemeClr val="bg1"/>
                </a:solidFill>
              </a:rPr>
              <a:t>Path</a:t>
            </a:r>
            <a:r>
              <a:rPr lang="es-ES" sz="1600" dirty="0" smtClean="0">
                <a:solidFill>
                  <a:schemeClr val="bg1"/>
                </a:solidFill>
              </a:rPr>
              <a:t> </a:t>
            </a:r>
            <a:r>
              <a:rPr lang="en-US" sz="1600" dirty="0" smtClean="0">
                <a:solidFill>
                  <a:schemeClr val="bg1"/>
                </a:solidFill>
              </a:rPr>
              <a:t>planning</a:t>
            </a:r>
          </a:p>
        </p:txBody>
      </p:sp>
      <p:sp>
        <p:nvSpPr>
          <p:cNvPr id="3" name="Content Placeholder 2"/>
          <p:cNvSpPr>
            <a:spLocks noGrp="1"/>
          </p:cNvSpPr>
          <p:nvPr>
            <p:ph idx="1"/>
          </p:nvPr>
        </p:nvSpPr>
        <p:spPr/>
        <p:txBody>
          <a:bodyPr anchor="ctr">
            <a:normAutofit/>
          </a:bodyPr>
          <a:lstStyle/>
          <a:p>
            <a:pPr marL="457200" indent="-457200">
              <a:buFont typeface="+mj-lt"/>
              <a:buAutoNum type="arabicPeriod"/>
            </a:pPr>
            <a:r>
              <a:rPr lang="en-US" sz="3200" dirty="0" smtClean="0"/>
              <a:t>Path planning</a:t>
            </a:r>
            <a:endParaRPr lang="en-US" sz="3000" dirty="0" smtClean="0"/>
          </a:p>
          <a:p>
            <a:pPr marL="749808" lvl="1" indent="-457200">
              <a:buFont typeface="+mj-lt"/>
              <a:buAutoNum type="arabicPeriod"/>
            </a:pPr>
            <a:r>
              <a:rPr lang="en-US" sz="2400" dirty="0" smtClean="0"/>
              <a:t>Improve the </a:t>
            </a:r>
            <a:r>
              <a:rPr lang="en-US" sz="2400" smtClean="0"/>
              <a:t>edge creation</a:t>
            </a:r>
          </a:p>
          <a:p>
            <a:pPr marL="749808" lvl="1" indent="-457200">
              <a:buFont typeface="+mj-lt"/>
              <a:buAutoNum type="arabicPeriod"/>
            </a:pPr>
            <a:r>
              <a:rPr lang="en-US" sz="2400" dirty="0" smtClean="0"/>
              <a:t>Other than PRM</a:t>
            </a:r>
          </a:p>
          <a:p>
            <a:pPr marL="749808" lvl="1" indent="-457200">
              <a:buFont typeface="+mj-lt"/>
              <a:buAutoNum type="arabicPeriod"/>
            </a:pPr>
            <a:r>
              <a:rPr lang="en-US" sz="2400" dirty="0" smtClean="0"/>
              <a:t>Path optimization</a:t>
            </a:r>
          </a:p>
          <a:p>
            <a:pPr marL="749808" lvl="1" indent="-457200">
              <a:buFont typeface="+mj-lt"/>
              <a:buAutoNum type="arabicPeriod"/>
            </a:pPr>
            <a:r>
              <a:rPr lang="en-US" sz="2400" dirty="0" smtClean="0"/>
              <a:t>Constrained planning</a:t>
            </a:r>
            <a:endParaRPr lang="en-US" sz="2400" dirty="0"/>
          </a:p>
        </p:txBody>
      </p:sp>
    </p:spTree>
    <p:extLst>
      <p:ext uri="{BB962C8B-B14F-4D97-AF65-F5344CB8AC3E}">
        <p14:creationId xmlns:p14="http://schemas.microsoft.com/office/powerpoint/2010/main" val="1662582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normAutofit fontScale="90000"/>
          </a:bodyPr>
          <a:lstStyle/>
          <a:p>
            <a:r>
              <a:rPr lang="en-US" dirty="0">
                <a:solidFill>
                  <a:schemeClr val="bg1">
                    <a:lumMod val="75000"/>
                  </a:schemeClr>
                </a:solidFill>
              </a:rPr>
              <a:t>Path planning for paths that keep object in sight</a:t>
            </a:r>
          </a:p>
        </p:txBody>
      </p:sp>
      <p:sp>
        <p:nvSpPr>
          <p:cNvPr id="4" name="Text Placeholder 3"/>
          <p:cNvSpPr>
            <a:spLocks noGrp="1"/>
          </p:cNvSpPr>
          <p:nvPr>
            <p:ph type="body" sz="half" idx="2"/>
          </p:nvPr>
        </p:nvSpPr>
        <p:spPr/>
        <p:txBody>
          <a:bodyPr>
            <a:noAutofit/>
          </a:bodyPr>
          <a:lstStyle/>
          <a:p>
            <a:pPr marL="342900" indent="-342900">
              <a:buClr>
                <a:schemeClr val="bg1"/>
              </a:buClr>
              <a:buFont typeface="+mj-lt"/>
              <a:buAutoNum type="arabicPeriod"/>
            </a:pPr>
            <a:r>
              <a:rPr lang="en-US" sz="1800" dirty="0" smtClean="0">
                <a:solidFill>
                  <a:schemeClr val="bg1">
                    <a:lumMod val="75000"/>
                  </a:schemeClr>
                </a:solidFill>
              </a:rPr>
              <a:t>Goal</a:t>
            </a:r>
          </a:p>
          <a:p>
            <a:pPr marL="342900" indent="-342900">
              <a:buClr>
                <a:schemeClr val="bg1"/>
              </a:buClr>
              <a:buFont typeface="+mj-lt"/>
              <a:buAutoNum type="arabicPeriod"/>
            </a:pPr>
            <a:r>
              <a:rPr lang="es-ES" sz="1800" dirty="0" smtClean="0">
                <a:solidFill>
                  <a:schemeClr val="bg1">
                    <a:lumMod val="75000"/>
                  </a:schemeClr>
                </a:solidFill>
              </a:rPr>
              <a:t>Status</a:t>
            </a:r>
          </a:p>
          <a:p>
            <a:pPr marL="800100" lvl="1" indent="-342900">
              <a:buClr>
                <a:schemeClr val="bg1"/>
              </a:buClr>
              <a:buFont typeface="+mj-lt"/>
              <a:buAutoNum type="arabicPeriod"/>
            </a:pPr>
            <a:r>
              <a:rPr lang="es-ES" sz="1600" dirty="0" smtClean="0">
                <a:solidFill>
                  <a:schemeClr val="bg1">
                    <a:lumMod val="75000"/>
                  </a:schemeClr>
                </a:solidFill>
              </a:rPr>
              <a:t>Project </a:t>
            </a:r>
            <a:r>
              <a:rPr lang="en-US" sz="1600" dirty="0" smtClean="0">
                <a:solidFill>
                  <a:schemeClr val="bg1">
                    <a:lumMod val="75000"/>
                  </a:schemeClr>
                </a:solidFill>
              </a:rPr>
              <a:t>Division</a:t>
            </a:r>
          </a:p>
          <a:p>
            <a:pPr marL="800100" lvl="1" indent="-342900">
              <a:buClr>
                <a:schemeClr val="bg1"/>
              </a:buClr>
              <a:buFont typeface="+mj-lt"/>
              <a:buAutoNum type="arabicPeriod"/>
            </a:pPr>
            <a:r>
              <a:rPr lang="en-US" sz="1600" dirty="0" smtClean="0">
                <a:solidFill>
                  <a:schemeClr val="bg1">
                    <a:lumMod val="75000"/>
                  </a:schemeClr>
                </a:solidFill>
              </a:rPr>
              <a:t>Feature </a:t>
            </a:r>
            <a:r>
              <a:rPr lang="en-US" sz="1600" dirty="0">
                <a:solidFill>
                  <a:schemeClr val="bg1">
                    <a:lumMod val="75000"/>
                  </a:schemeClr>
                </a:solidFill>
              </a:rPr>
              <a:t>recognition and prediction</a:t>
            </a:r>
          </a:p>
          <a:p>
            <a:pPr marL="800100" lvl="1" indent="-342900">
              <a:buClr>
                <a:schemeClr val="bg1"/>
              </a:buClr>
              <a:buFont typeface="+mj-lt"/>
              <a:buAutoNum type="arabicPeriod"/>
            </a:pPr>
            <a:r>
              <a:rPr lang="en-US" sz="1600" dirty="0">
                <a:solidFill>
                  <a:schemeClr val="bg1">
                    <a:lumMod val="75000"/>
                  </a:schemeClr>
                </a:solidFill>
              </a:rPr>
              <a:t>Path </a:t>
            </a:r>
            <a:r>
              <a:rPr lang="en-US" sz="1600" dirty="0" smtClean="0">
                <a:solidFill>
                  <a:schemeClr val="bg1">
                    <a:lumMod val="75000"/>
                  </a:schemeClr>
                </a:solidFill>
              </a:rPr>
              <a:t>planning</a:t>
            </a:r>
            <a:endParaRPr lang="es-ES" sz="1600" dirty="0" smtClean="0">
              <a:solidFill>
                <a:schemeClr val="bg1">
                  <a:lumMod val="75000"/>
                </a:schemeClr>
              </a:solidFill>
            </a:endParaRPr>
          </a:p>
          <a:p>
            <a:pPr marL="342900" indent="-342900">
              <a:buClr>
                <a:schemeClr val="bg1"/>
              </a:buClr>
              <a:buFont typeface="+mj-lt"/>
              <a:buAutoNum type="arabicPeriod"/>
            </a:pPr>
            <a:r>
              <a:rPr lang="en-US" sz="1800" dirty="0" smtClean="0">
                <a:solidFill>
                  <a:schemeClr val="bg1"/>
                </a:solidFill>
              </a:rPr>
              <a:t>Plans</a:t>
            </a:r>
          </a:p>
          <a:p>
            <a:pPr marL="800100" lvl="1" indent="-342900">
              <a:buClr>
                <a:schemeClr val="bg1"/>
              </a:buClr>
              <a:buFont typeface="+mj-lt"/>
              <a:buAutoNum type="arabicPeriod"/>
            </a:pPr>
            <a:r>
              <a:rPr lang="en-US" sz="1600" dirty="0" smtClean="0">
                <a:solidFill>
                  <a:schemeClr val="bg1"/>
                </a:solidFill>
              </a:rPr>
              <a:t>FR&amp;P</a:t>
            </a:r>
            <a:endParaRPr lang="en-US" sz="1600" dirty="0">
              <a:solidFill>
                <a:schemeClr val="bg1"/>
              </a:solidFill>
            </a:endParaRPr>
          </a:p>
          <a:p>
            <a:pPr marL="800100" lvl="1" indent="-342900">
              <a:buClr>
                <a:schemeClr val="bg1"/>
              </a:buClr>
              <a:buFont typeface="+mj-lt"/>
              <a:buAutoNum type="arabicPeriod"/>
            </a:pPr>
            <a:r>
              <a:rPr lang="es-ES" sz="1600" dirty="0" err="1" smtClean="0">
                <a:solidFill>
                  <a:schemeClr val="bg1">
                    <a:lumMod val="75000"/>
                  </a:schemeClr>
                </a:solidFill>
              </a:rPr>
              <a:t>Path</a:t>
            </a:r>
            <a:r>
              <a:rPr lang="es-ES" sz="1600" dirty="0" smtClean="0">
                <a:solidFill>
                  <a:schemeClr val="bg1">
                    <a:lumMod val="75000"/>
                  </a:schemeClr>
                </a:solidFill>
              </a:rPr>
              <a:t> </a:t>
            </a:r>
            <a:r>
              <a:rPr lang="en-US" sz="1600" dirty="0" smtClean="0">
                <a:solidFill>
                  <a:schemeClr val="bg1">
                    <a:lumMod val="75000"/>
                  </a:schemeClr>
                </a:solidFill>
              </a:rPr>
              <a:t>planning</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571358854"/>
              </p:ext>
            </p:extLst>
          </p:nvPr>
        </p:nvGraphicFramePr>
        <p:xfrm>
          <a:off x="3591742" y="2612573"/>
          <a:ext cx="4868863" cy="1894113"/>
        </p:xfrm>
        <a:graphic>
          <a:graphicData uri="http://schemas.openxmlformats.org/drawingml/2006/table">
            <a:tbl>
              <a:tblPr firstRow="1" bandRow="1">
                <a:tableStyleId>{5C22544A-7EE6-4342-B048-85BDC9FD1C3A}</a:tableStyleId>
              </a:tblPr>
              <a:tblGrid>
                <a:gridCol w="4868863"/>
              </a:tblGrid>
              <a:tr h="631371">
                <a:tc>
                  <a:txBody>
                    <a:bodyPr/>
                    <a:lstStyle/>
                    <a:p>
                      <a:pPr algn="ctr"/>
                      <a:r>
                        <a:rPr lang="en-US" sz="2400" dirty="0" smtClean="0"/>
                        <a:t>¿</a:t>
                      </a:r>
                      <a:r>
                        <a:rPr lang="en-US" sz="2400" dirty="0" err="1" smtClean="0"/>
                        <a:t>Preguntas</a:t>
                      </a:r>
                      <a:r>
                        <a:rPr lang="en-US" sz="2400" dirty="0" smtClean="0"/>
                        <a:t>?</a:t>
                      </a:r>
                      <a:endParaRPr lang="en-US" sz="2400" dirty="0"/>
                    </a:p>
                  </a:txBody>
                  <a:tcPr anchor="ctr"/>
                </a:tc>
              </a:tr>
              <a:tr h="631371">
                <a:tc>
                  <a:txBody>
                    <a:bodyPr/>
                    <a:lstStyle/>
                    <a:p>
                      <a:pPr algn="ctr"/>
                      <a:r>
                        <a:rPr lang="en-US" sz="2400" dirty="0" smtClean="0"/>
                        <a:t>Questions?</a:t>
                      </a:r>
                      <a:endParaRPr lang="en-US" sz="2400" dirty="0"/>
                    </a:p>
                  </a:txBody>
                  <a:tcPr anchor="ctr"/>
                </a:tc>
              </a:tr>
              <a:tr h="631371">
                <a:tc>
                  <a:txBody>
                    <a:bodyPr/>
                    <a:lstStyle/>
                    <a:p>
                      <a:pPr algn="ctr"/>
                      <a:r>
                        <a:rPr lang="en-US" sz="2400" strike="sngStrike" dirty="0" err="1" smtClean="0"/>
                        <a:t>spørgsmål</a:t>
                      </a:r>
                      <a:endParaRPr lang="en-US" sz="2400" strike="sngStrike" dirty="0"/>
                    </a:p>
                  </a:txBody>
                  <a:tcPr anchor="ctr"/>
                </a:tc>
              </a:tr>
            </a:tbl>
          </a:graphicData>
        </a:graphic>
      </p:graphicFrame>
    </p:spTree>
    <p:extLst>
      <p:ext uri="{BB962C8B-B14F-4D97-AF65-F5344CB8AC3E}">
        <p14:creationId xmlns:p14="http://schemas.microsoft.com/office/powerpoint/2010/main" val="3999732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normAutofit fontScale="90000"/>
          </a:bodyPr>
          <a:lstStyle/>
          <a:p>
            <a:r>
              <a:rPr lang="en-US" dirty="0"/>
              <a:t>Path planning for paths that keep object in sight</a:t>
            </a:r>
          </a:p>
        </p:txBody>
      </p:sp>
      <p:sp>
        <p:nvSpPr>
          <p:cNvPr id="4" name="Text Placeholder 3"/>
          <p:cNvSpPr>
            <a:spLocks noGrp="1"/>
          </p:cNvSpPr>
          <p:nvPr>
            <p:ph type="body" sz="half" idx="2"/>
          </p:nvPr>
        </p:nvSpPr>
        <p:spPr/>
        <p:txBody>
          <a:bodyPr>
            <a:noAutofit/>
          </a:bodyPr>
          <a:lstStyle/>
          <a:p>
            <a:pPr marL="342900" indent="-342900">
              <a:buClr>
                <a:schemeClr val="bg1"/>
              </a:buClr>
              <a:buFont typeface="+mj-lt"/>
              <a:buAutoNum type="arabicPeriod"/>
            </a:pPr>
            <a:r>
              <a:rPr lang="en-US" sz="1800" dirty="0" smtClean="0"/>
              <a:t>Goal</a:t>
            </a:r>
          </a:p>
          <a:p>
            <a:pPr marL="342900" indent="-342900">
              <a:buClr>
                <a:schemeClr val="bg1"/>
              </a:buClr>
              <a:buFont typeface="+mj-lt"/>
              <a:buAutoNum type="arabicPeriod"/>
            </a:pPr>
            <a:r>
              <a:rPr lang="es-ES" sz="1800" dirty="0" smtClean="0">
                <a:solidFill>
                  <a:schemeClr val="bg1"/>
                </a:solidFill>
              </a:rPr>
              <a:t>Status</a:t>
            </a:r>
          </a:p>
          <a:p>
            <a:pPr marL="800100" lvl="1" indent="-342900">
              <a:buClr>
                <a:schemeClr val="bg1"/>
              </a:buClr>
              <a:buFont typeface="+mj-lt"/>
              <a:buAutoNum type="arabicPeriod"/>
            </a:pPr>
            <a:r>
              <a:rPr lang="es-ES" sz="1600" dirty="0" smtClean="0">
                <a:solidFill>
                  <a:schemeClr val="bg1"/>
                </a:solidFill>
              </a:rPr>
              <a:t>Project </a:t>
            </a:r>
            <a:r>
              <a:rPr lang="en-US" sz="1600" dirty="0" smtClean="0">
                <a:solidFill>
                  <a:schemeClr val="bg1"/>
                </a:solidFill>
              </a:rPr>
              <a:t>Division</a:t>
            </a:r>
          </a:p>
          <a:p>
            <a:pPr marL="800100" lvl="1" indent="-342900">
              <a:buClr>
                <a:schemeClr val="bg1"/>
              </a:buClr>
              <a:buFont typeface="+mj-lt"/>
              <a:buAutoNum type="arabicPeriod"/>
            </a:pPr>
            <a:r>
              <a:rPr lang="en-US" sz="1600" dirty="0" smtClean="0">
                <a:solidFill>
                  <a:schemeClr val="bg1"/>
                </a:solidFill>
              </a:rPr>
              <a:t>Feature </a:t>
            </a:r>
            <a:r>
              <a:rPr lang="en-US" sz="1600" dirty="0">
                <a:solidFill>
                  <a:schemeClr val="bg1"/>
                </a:solidFill>
              </a:rPr>
              <a:t>recognition and prediction</a:t>
            </a:r>
          </a:p>
          <a:p>
            <a:pPr marL="800100" lvl="1" indent="-342900">
              <a:buClr>
                <a:schemeClr val="bg1"/>
              </a:buClr>
              <a:buFont typeface="+mj-lt"/>
              <a:buAutoNum type="arabicPeriod"/>
            </a:pPr>
            <a:r>
              <a:rPr lang="en-US" sz="1600" dirty="0">
                <a:solidFill>
                  <a:schemeClr val="bg1"/>
                </a:solidFill>
              </a:rPr>
              <a:t>Path </a:t>
            </a:r>
            <a:r>
              <a:rPr lang="en-US" sz="1600" dirty="0" smtClean="0">
                <a:solidFill>
                  <a:schemeClr val="bg1"/>
                </a:solidFill>
              </a:rPr>
              <a:t>planning</a:t>
            </a:r>
            <a:endParaRPr lang="es-ES" sz="1600" dirty="0" smtClean="0">
              <a:solidFill>
                <a:schemeClr val="bg1"/>
              </a:solidFill>
            </a:endParaRPr>
          </a:p>
          <a:p>
            <a:pPr marL="342900" indent="-342900">
              <a:buClr>
                <a:schemeClr val="bg1"/>
              </a:buClr>
              <a:buFont typeface="+mj-lt"/>
              <a:buAutoNum type="arabicPeriod"/>
            </a:pPr>
            <a:r>
              <a:rPr lang="en-US" sz="1800" dirty="0" smtClean="0"/>
              <a:t>Plans</a:t>
            </a:r>
          </a:p>
          <a:p>
            <a:pPr marL="800100" lvl="1" indent="-342900">
              <a:buClr>
                <a:schemeClr val="bg1"/>
              </a:buClr>
              <a:buFont typeface="+mj-lt"/>
              <a:buAutoNum type="arabicPeriod"/>
            </a:pPr>
            <a:r>
              <a:rPr lang="en-US" sz="1600" dirty="0" smtClean="0">
                <a:solidFill>
                  <a:schemeClr val="bg1"/>
                </a:solidFill>
              </a:rPr>
              <a:t>FR&amp;P</a:t>
            </a:r>
            <a:endParaRPr lang="en-US" sz="1600" dirty="0">
              <a:solidFill>
                <a:schemeClr val="bg1"/>
              </a:solidFill>
            </a:endParaRPr>
          </a:p>
          <a:p>
            <a:pPr marL="800100" lvl="1" indent="-342900">
              <a:buClr>
                <a:schemeClr val="bg1"/>
              </a:buClr>
              <a:buFont typeface="+mj-lt"/>
              <a:buAutoNum type="arabicPeriod"/>
            </a:pPr>
            <a:r>
              <a:rPr lang="en-US" sz="1600" dirty="0" smtClean="0">
                <a:solidFill>
                  <a:schemeClr val="bg1"/>
                </a:solidFill>
              </a:rPr>
              <a:t>Path</a:t>
            </a:r>
            <a:r>
              <a:rPr lang="es-ES" sz="1600" dirty="0" smtClean="0">
                <a:solidFill>
                  <a:schemeClr val="bg1"/>
                </a:solidFill>
              </a:rPr>
              <a:t> </a:t>
            </a:r>
            <a:r>
              <a:rPr lang="en-US" sz="1600" dirty="0" smtClean="0">
                <a:solidFill>
                  <a:schemeClr val="bg1"/>
                </a:solidFill>
              </a:rPr>
              <a:t>planning</a:t>
            </a:r>
          </a:p>
        </p:txBody>
      </p:sp>
    </p:spTree>
    <p:extLst>
      <p:ext uri="{BB962C8B-B14F-4D97-AF65-F5344CB8AC3E}">
        <p14:creationId xmlns:p14="http://schemas.microsoft.com/office/powerpoint/2010/main" val="2703317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
                                            <p:txEl>
                                              <p:pRg st="2" end="2"/>
                                            </p:txEl>
                                          </p:spTgt>
                                        </p:tgtEl>
                                        <p:attrNameLst>
                                          <p:attrName>style.visibility</p:attrName>
                                        </p:attrNameLst>
                                      </p:cBhvr>
                                      <p:to>
                                        <p:strVal val="visible"/>
                                      </p:to>
                                    </p:set>
                                    <p:animEffect transition="in" filter="fade">
                                      <p:cBhvr>
                                        <p:cTn id="20" dur="500"/>
                                        <p:tgtEl>
                                          <p:spTgt spid="4">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animEffect transition="in" filter="fade">
                                      <p:cBhvr>
                                        <p:cTn id="23" dur="500"/>
                                        <p:tgtEl>
                                          <p:spTgt spid="4">
                                            <p:txEl>
                                              <p:pRg st="3" end="3"/>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4">
                                            <p:txEl>
                                              <p:pRg st="4" end="4"/>
                                            </p:txEl>
                                          </p:spTgt>
                                        </p:tgtEl>
                                        <p:attrNameLst>
                                          <p:attrName>style.visibility</p:attrName>
                                        </p:attrNameLst>
                                      </p:cBhvr>
                                      <p:to>
                                        <p:strVal val="visible"/>
                                      </p:to>
                                    </p:set>
                                    <p:animEffect transition="in" filter="fade">
                                      <p:cBhvr>
                                        <p:cTn id="26" dur="500"/>
                                        <p:tgtEl>
                                          <p:spTgt spid="4">
                                            <p:txEl>
                                              <p:pRg st="4" end="4"/>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4">
                                            <p:txEl>
                                              <p:pRg st="6" end="6"/>
                                            </p:txEl>
                                          </p:spTgt>
                                        </p:tgtEl>
                                        <p:attrNameLst>
                                          <p:attrName>style.visibility</p:attrName>
                                        </p:attrNameLst>
                                      </p:cBhvr>
                                      <p:to>
                                        <p:strVal val="visible"/>
                                      </p:to>
                                    </p:set>
                                    <p:animEffect transition="in" filter="fade">
                                      <p:cBhvr>
                                        <p:cTn id="29" dur="500"/>
                                        <p:tgtEl>
                                          <p:spTgt spid="4">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4">
                                            <p:txEl>
                                              <p:pRg st="7" end="7"/>
                                            </p:txEl>
                                          </p:spTgt>
                                        </p:tgtEl>
                                        <p:attrNameLst>
                                          <p:attrName>style.visibility</p:attrName>
                                        </p:attrNameLst>
                                      </p:cBhvr>
                                      <p:to>
                                        <p:strVal val="visible"/>
                                      </p:to>
                                    </p:set>
                                    <p:animEffect transition="in" filter="fade">
                                      <p:cBhvr>
                                        <p:cTn id="32"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normAutofit fontScale="90000"/>
          </a:bodyPr>
          <a:lstStyle/>
          <a:p>
            <a:r>
              <a:rPr lang="en-US" dirty="0">
                <a:solidFill>
                  <a:schemeClr val="bg1">
                    <a:lumMod val="75000"/>
                  </a:schemeClr>
                </a:solidFill>
              </a:rPr>
              <a:t>Path planning for paths that keep object in sight</a:t>
            </a:r>
          </a:p>
        </p:txBody>
      </p:sp>
      <p:pic>
        <p:nvPicPr>
          <p:cNvPr id="5" name="Untitled">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3600450" y="1990725"/>
            <a:ext cx="4868863" cy="2738438"/>
          </a:xfrm>
        </p:spPr>
      </p:pic>
      <p:sp>
        <p:nvSpPr>
          <p:cNvPr id="4" name="Text Placeholder 3"/>
          <p:cNvSpPr>
            <a:spLocks noGrp="1"/>
          </p:cNvSpPr>
          <p:nvPr>
            <p:ph type="body" sz="half" idx="2"/>
          </p:nvPr>
        </p:nvSpPr>
        <p:spPr/>
        <p:txBody>
          <a:bodyPr>
            <a:noAutofit/>
          </a:bodyPr>
          <a:lstStyle/>
          <a:p>
            <a:pPr marL="342900" indent="-342900">
              <a:buClr>
                <a:schemeClr val="bg1"/>
              </a:buClr>
              <a:buFont typeface="+mj-lt"/>
              <a:buAutoNum type="arabicPeriod"/>
            </a:pPr>
            <a:r>
              <a:rPr lang="en-US" sz="1800" dirty="0" smtClean="0"/>
              <a:t>Goal</a:t>
            </a:r>
          </a:p>
          <a:p>
            <a:pPr marL="342900" indent="-342900">
              <a:buClr>
                <a:schemeClr val="bg1"/>
              </a:buClr>
              <a:buFont typeface="+mj-lt"/>
              <a:buAutoNum type="arabicPeriod"/>
            </a:pPr>
            <a:r>
              <a:rPr lang="es-ES" sz="1800" dirty="0" smtClean="0">
                <a:solidFill>
                  <a:schemeClr val="bg1">
                    <a:lumMod val="75000"/>
                  </a:schemeClr>
                </a:solidFill>
              </a:rPr>
              <a:t>Status</a:t>
            </a:r>
          </a:p>
          <a:p>
            <a:pPr marL="800100" lvl="1" indent="-342900">
              <a:buClr>
                <a:schemeClr val="bg1"/>
              </a:buClr>
              <a:buFont typeface="+mj-lt"/>
              <a:buAutoNum type="arabicPeriod"/>
            </a:pPr>
            <a:r>
              <a:rPr lang="es-ES" sz="1600" dirty="0" smtClean="0">
                <a:solidFill>
                  <a:schemeClr val="bg1">
                    <a:lumMod val="75000"/>
                  </a:schemeClr>
                </a:solidFill>
              </a:rPr>
              <a:t>Project </a:t>
            </a:r>
            <a:r>
              <a:rPr lang="en-US" sz="1600" dirty="0" smtClean="0">
                <a:solidFill>
                  <a:schemeClr val="bg1">
                    <a:lumMod val="75000"/>
                  </a:schemeClr>
                </a:solidFill>
              </a:rPr>
              <a:t>Division</a:t>
            </a:r>
          </a:p>
          <a:p>
            <a:pPr marL="800100" lvl="1" indent="-342900">
              <a:buClr>
                <a:schemeClr val="bg1"/>
              </a:buClr>
              <a:buFont typeface="+mj-lt"/>
              <a:buAutoNum type="arabicPeriod"/>
            </a:pPr>
            <a:r>
              <a:rPr lang="en-US" sz="1600" dirty="0" smtClean="0">
                <a:solidFill>
                  <a:schemeClr val="bg1">
                    <a:lumMod val="75000"/>
                  </a:schemeClr>
                </a:solidFill>
              </a:rPr>
              <a:t>Feature </a:t>
            </a:r>
            <a:r>
              <a:rPr lang="en-US" sz="1600" dirty="0">
                <a:solidFill>
                  <a:schemeClr val="bg1">
                    <a:lumMod val="75000"/>
                  </a:schemeClr>
                </a:solidFill>
              </a:rPr>
              <a:t>recognition and prediction</a:t>
            </a:r>
          </a:p>
          <a:p>
            <a:pPr marL="800100" lvl="1" indent="-342900">
              <a:buClr>
                <a:schemeClr val="bg1"/>
              </a:buClr>
              <a:buFont typeface="+mj-lt"/>
              <a:buAutoNum type="arabicPeriod"/>
            </a:pPr>
            <a:r>
              <a:rPr lang="en-US" sz="1600" dirty="0">
                <a:solidFill>
                  <a:schemeClr val="bg1">
                    <a:lumMod val="75000"/>
                  </a:schemeClr>
                </a:solidFill>
              </a:rPr>
              <a:t>Path </a:t>
            </a:r>
            <a:r>
              <a:rPr lang="en-US" sz="1600" dirty="0" smtClean="0">
                <a:solidFill>
                  <a:schemeClr val="bg1">
                    <a:lumMod val="75000"/>
                  </a:schemeClr>
                </a:solidFill>
              </a:rPr>
              <a:t>planning</a:t>
            </a:r>
            <a:endParaRPr lang="es-ES" sz="1600" dirty="0" smtClean="0">
              <a:solidFill>
                <a:schemeClr val="bg1">
                  <a:lumMod val="75000"/>
                </a:schemeClr>
              </a:solidFill>
            </a:endParaRPr>
          </a:p>
          <a:p>
            <a:pPr marL="342900" indent="-342900">
              <a:buClr>
                <a:schemeClr val="bg1"/>
              </a:buClr>
              <a:buFont typeface="+mj-lt"/>
              <a:buAutoNum type="arabicPeriod"/>
            </a:pPr>
            <a:r>
              <a:rPr lang="en-US" sz="1800" dirty="0" smtClean="0">
                <a:solidFill>
                  <a:schemeClr val="bg1">
                    <a:lumMod val="75000"/>
                  </a:schemeClr>
                </a:solidFill>
              </a:rPr>
              <a:t>Plans</a:t>
            </a:r>
          </a:p>
          <a:p>
            <a:pPr marL="800100" lvl="1" indent="-342900">
              <a:buClr>
                <a:schemeClr val="bg1"/>
              </a:buClr>
              <a:buFont typeface="+mj-lt"/>
              <a:buAutoNum type="arabicPeriod"/>
            </a:pPr>
            <a:r>
              <a:rPr lang="en-US" sz="1600" dirty="0" smtClean="0">
                <a:solidFill>
                  <a:schemeClr val="bg1">
                    <a:lumMod val="75000"/>
                  </a:schemeClr>
                </a:solidFill>
              </a:rPr>
              <a:t>FR&amp;P</a:t>
            </a:r>
            <a:endParaRPr lang="en-US" sz="1600" dirty="0">
              <a:solidFill>
                <a:schemeClr val="bg1">
                  <a:lumMod val="75000"/>
                </a:schemeClr>
              </a:solidFill>
            </a:endParaRPr>
          </a:p>
          <a:p>
            <a:pPr marL="800100" lvl="1" indent="-342900">
              <a:buClr>
                <a:schemeClr val="bg1"/>
              </a:buClr>
              <a:buFont typeface="+mj-lt"/>
              <a:buAutoNum type="arabicPeriod"/>
            </a:pPr>
            <a:r>
              <a:rPr lang="es-ES" sz="1600" dirty="0" err="1" smtClean="0">
                <a:solidFill>
                  <a:schemeClr val="bg1">
                    <a:lumMod val="75000"/>
                  </a:schemeClr>
                </a:solidFill>
              </a:rPr>
              <a:t>Path</a:t>
            </a:r>
            <a:r>
              <a:rPr lang="es-ES" sz="1600" dirty="0" smtClean="0">
                <a:solidFill>
                  <a:schemeClr val="bg1">
                    <a:lumMod val="75000"/>
                  </a:schemeClr>
                </a:solidFill>
              </a:rPr>
              <a:t> </a:t>
            </a:r>
            <a:r>
              <a:rPr lang="en-US" sz="1600" dirty="0" smtClean="0">
                <a:solidFill>
                  <a:schemeClr val="bg1">
                    <a:lumMod val="75000"/>
                  </a:schemeClr>
                </a:solidFill>
              </a:rPr>
              <a:t>planning</a:t>
            </a:r>
          </a:p>
        </p:txBody>
      </p:sp>
    </p:spTree>
    <p:extLst>
      <p:ext uri="{BB962C8B-B14F-4D97-AF65-F5344CB8AC3E}">
        <p14:creationId xmlns:p14="http://schemas.microsoft.com/office/powerpoint/2010/main" val="1884457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fullScrn="1">
              <p:cMediaNode vol="80000">
                <p:cTn id="7" fill="hold" display="0">
                  <p:stCondLst>
                    <p:cond delay="indefinite"/>
                  </p:stCondLst>
                </p:cTn>
                <p:tgtEl>
                  <p:spTgt spid="5"/>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normAutofit fontScale="90000"/>
          </a:bodyPr>
          <a:lstStyle/>
          <a:p>
            <a:r>
              <a:rPr lang="en-US" dirty="0">
                <a:solidFill>
                  <a:schemeClr val="bg1">
                    <a:lumMod val="75000"/>
                  </a:schemeClr>
                </a:solidFill>
              </a:rPr>
              <a:t>Path planning for paths that keep object in sight</a:t>
            </a:r>
          </a:p>
        </p:txBody>
      </p:sp>
      <p:sp>
        <p:nvSpPr>
          <p:cNvPr id="7" name="Freeform 6"/>
          <p:cNvSpPr/>
          <p:nvPr/>
        </p:nvSpPr>
        <p:spPr>
          <a:xfrm>
            <a:off x="3602542" y="731838"/>
            <a:ext cx="2396393" cy="5257800"/>
          </a:xfrm>
          <a:custGeom>
            <a:avLst/>
            <a:gdLst>
              <a:gd name="connsiteX0" fmla="*/ 0 w 2396393"/>
              <a:gd name="connsiteY0" fmla="*/ 239639 h 5257800"/>
              <a:gd name="connsiteX1" fmla="*/ 239639 w 2396393"/>
              <a:gd name="connsiteY1" fmla="*/ 0 h 5257800"/>
              <a:gd name="connsiteX2" fmla="*/ 2156754 w 2396393"/>
              <a:gd name="connsiteY2" fmla="*/ 0 h 5257800"/>
              <a:gd name="connsiteX3" fmla="*/ 2396393 w 2396393"/>
              <a:gd name="connsiteY3" fmla="*/ 239639 h 5257800"/>
              <a:gd name="connsiteX4" fmla="*/ 2396393 w 2396393"/>
              <a:gd name="connsiteY4" fmla="*/ 5018161 h 5257800"/>
              <a:gd name="connsiteX5" fmla="*/ 2156754 w 2396393"/>
              <a:gd name="connsiteY5" fmla="*/ 5257800 h 5257800"/>
              <a:gd name="connsiteX6" fmla="*/ 239639 w 2396393"/>
              <a:gd name="connsiteY6" fmla="*/ 5257800 h 5257800"/>
              <a:gd name="connsiteX7" fmla="*/ 0 w 2396393"/>
              <a:gd name="connsiteY7" fmla="*/ 5018161 h 5257800"/>
              <a:gd name="connsiteX8" fmla="*/ 0 w 2396393"/>
              <a:gd name="connsiteY8" fmla="*/ 239639 h 525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96393" h="5257800">
                <a:moveTo>
                  <a:pt x="0" y="239639"/>
                </a:moveTo>
                <a:cubicBezTo>
                  <a:pt x="0" y="107290"/>
                  <a:pt x="107290" y="0"/>
                  <a:pt x="239639" y="0"/>
                </a:cubicBezTo>
                <a:lnTo>
                  <a:pt x="2156754" y="0"/>
                </a:lnTo>
                <a:cubicBezTo>
                  <a:pt x="2289103" y="0"/>
                  <a:pt x="2396393" y="107290"/>
                  <a:pt x="2396393" y="239639"/>
                </a:cubicBezTo>
                <a:lnTo>
                  <a:pt x="2396393" y="5018161"/>
                </a:lnTo>
                <a:cubicBezTo>
                  <a:pt x="2396393" y="5150510"/>
                  <a:pt x="2289103" y="5257800"/>
                  <a:pt x="2156754" y="5257800"/>
                </a:cubicBezTo>
                <a:lnTo>
                  <a:pt x="239639" y="5257800"/>
                </a:lnTo>
                <a:cubicBezTo>
                  <a:pt x="107290" y="5257800"/>
                  <a:pt x="0" y="5150510"/>
                  <a:pt x="0" y="5018161"/>
                </a:cubicBezTo>
                <a:lnTo>
                  <a:pt x="0" y="239639"/>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3360" tIns="2316480" rIns="213360" bIns="1264920" numCol="1" spcCol="1270" anchor="ctr" anchorCtr="0">
            <a:noAutofit/>
          </a:bodyPr>
          <a:lstStyle/>
          <a:p>
            <a:pPr lvl="0" algn="ctr" defTabSz="1333500">
              <a:lnSpc>
                <a:spcPct val="90000"/>
              </a:lnSpc>
              <a:spcBef>
                <a:spcPct val="0"/>
              </a:spcBef>
              <a:spcAft>
                <a:spcPct val="35000"/>
              </a:spcAft>
            </a:pPr>
            <a:r>
              <a:rPr lang="en-US" sz="3000" kern="1200" dirty="0" smtClean="0"/>
              <a:t>Feature Recognition &amp;  Prediction</a:t>
            </a:r>
            <a:endParaRPr lang="en-US" sz="3000" kern="1200" dirty="0"/>
          </a:p>
        </p:txBody>
      </p:sp>
      <p:sp>
        <p:nvSpPr>
          <p:cNvPr id="8" name="Oval 7"/>
          <p:cNvSpPr/>
          <p:nvPr/>
        </p:nvSpPr>
        <p:spPr>
          <a:xfrm>
            <a:off x="3925315" y="1047306"/>
            <a:ext cx="1750847" cy="1750847"/>
          </a:xfrm>
          <a:prstGeom prst="ellipse">
            <a:avLst/>
          </a:prstGeom>
          <a:blipFill>
            <a:blip r:embed="rId3" cstate="print">
              <a:extLst>
                <a:ext uri="{28A0092B-C50C-407E-A947-70E740481C1C}">
                  <a14:useLocalDpi xmlns:a14="http://schemas.microsoft.com/office/drawing/2010/main" val="0"/>
                </a:ext>
              </a:extLst>
            </a:blip>
            <a:srcRect/>
            <a:stretch>
              <a:fillRect l="-17000" r="-17000"/>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9" name="Freeform 8"/>
          <p:cNvSpPr/>
          <p:nvPr/>
        </p:nvSpPr>
        <p:spPr>
          <a:xfrm>
            <a:off x="6070827" y="731838"/>
            <a:ext cx="2396393" cy="5257800"/>
          </a:xfrm>
          <a:custGeom>
            <a:avLst/>
            <a:gdLst>
              <a:gd name="connsiteX0" fmla="*/ 0 w 2396393"/>
              <a:gd name="connsiteY0" fmla="*/ 239639 h 5257800"/>
              <a:gd name="connsiteX1" fmla="*/ 239639 w 2396393"/>
              <a:gd name="connsiteY1" fmla="*/ 0 h 5257800"/>
              <a:gd name="connsiteX2" fmla="*/ 2156754 w 2396393"/>
              <a:gd name="connsiteY2" fmla="*/ 0 h 5257800"/>
              <a:gd name="connsiteX3" fmla="*/ 2396393 w 2396393"/>
              <a:gd name="connsiteY3" fmla="*/ 239639 h 5257800"/>
              <a:gd name="connsiteX4" fmla="*/ 2396393 w 2396393"/>
              <a:gd name="connsiteY4" fmla="*/ 5018161 h 5257800"/>
              <a:gd name="connsiteX5" fmla="*/ 2156754 w 2396393"/>
              <a:gd name="connsiteY5" fmla="*/ 5257800 h 5257800"/>
              <a:gd name="connsiteX6" fmla="*/ 239639 w 2396393"/>
              <a:gd name="connsiteY6" fmla="*/ 5257800 h 5257800"/>
              <a:gd name="connsiteX7" fmla="*/ 0 w 2396393"/>
              <a:gd name="connsiteY7" fmla="*/ 5018161 h 5257800"/>
              <a:gd name="connsiteX8" fmla="*/ 0 w 2396393"/>
              <a:gd name="connsiteY8" fmla="*/ 239639 h 525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96393" h="5257800">
                <a:moveTo>
                  <a:pt x="0" y="239639"/>
                </a:moveTo>
                <a:cubicBezTo>
                  <a:pt x="0" y="107290"/>
                  <a:pt x="107290" y="0"/>
                  <a:pt x="239639" y="0"/>
                </a:cubicBezTo>
                <a:lnTo>
                  <a:pt x="2156754" y="0"/>
                </a:lnTo>
                <a:cubicBezTo>
                  <a:pt x="2289103" y="0"/>
                  <a:pt x="2396393" y="107290"/>
                  <a:pt x="2396393" y="239639"/>
                </a:cubicBezTo>
                <a:lnTo>
                  <a:pt x="2396393" y="5018161"/>
                </a:lnTo>
                <a:cubicBezTo>
                  <a:pt x="2396393" y="5150510"/>
                  <a:pt x="2289103" y="5257800"/>
                  <a:pt x="2156754" y="5257800"/>
                </a:cubicBezTo>
                <a:lnTo>
                  <a:pt x="239639" y="5257800"/>
                </a:lnTo>
                <a:cubicBezTo>
                  <a:pt x="107290" y="5257800"/>
                  <a:pt x="0" y="5150510"/>
                  <a:pt x="0" y="5018161"/>
                </a:cubicBezTo>
                <a:lnTo>
                  <a:pt x="0" y="239639"/>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3360" tIns="2316480" rIns="213360" bIns="1264920" numCol="1" spcCol="1270" anchor="ctr" anchorCtr="0">
            <a:noAutofit/>
          </a:bodyPr>
          <a:lstStyle/>
          <a:p>
            <a:pPr lvl="0" algn="ctr" defTabSz="1333500">
              <a:lnSpc>
                <a:spcPct val="90000"/>
              </a:lnSpc>
              <a:spcBef>
                <a:spcPct val="0"/>
              </a:spcBef>
              <a:spcAft>
                <a:spcPct val="35000"/>
              </a:spcAft>
            </a:pPr>
            <a:r>
              <a:rPr lang="en-US" sz="3000" kern="1200" dirty="0" smtClean="0"/>
              <a:t>Path Planning</a:t>
            </a:r>
            <a:endParaRPr lang="en-US" sz="3000" kern="1200" dirty="0"/>
          </a:p>
        </p:txBody>
      </p:sp>
      <p:sp>
        <p:nvSpPr>
          <p:cNvPr id="10" name="Oval 9"/>
          <p:cNvSpPr/>
          <p:nvPr/>
        </p:nvSpPr>
        <p:spPr>
          <a:xfrm>
            <a:off x="6393600" y="1047306"/>
            <a:ext cx="1750847" cy="1750847"/>
          </a:xfrm>
          <a:prstGeom prst="ellipse">
            <a:avLst/>
          </a:prstGeom>
          <a:blipFill>
            <a:blip r:embed="rId4">
              <a:extLst>
                <a:ext uri="{28A0092B-C50C-407E-A947-70E740481C1C}">
                  <a14:useLocalDpi xmlns:a14="http://schemas.microsoft.com/office/drawing/2010/main" val="0"/>
                </a:ext>
              </a:extLst>
            </a:blip>
            <a:srcRect/>
            <a:stretch>
              <a:fillRect/>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4" name="Text Placeholder 3"/>
          <p:cNvSpPr>
            <a:spLocks noGrp="1"/>
          </p:cNvSpPr>
          <p:nvPr>
            <p:ph type="body" sz="half" idx="2"/>
          </p:nvPr>
        </p:nvSpPr>
        <p:spPr/>
        <p:txBody>
          <a:bodyPr>
            <a:noAutofit/>
          </a:bodyPr>
          <a:lstStyle/>
          <a:p>
            <a:pPr marL="342900" indent="-342900">
              <a:buClr>
                <a:schemeClr val="bg1"/>
              </a:buClr>
              <a:buFont typeface="+mj-lt"/>
              <a:buAutoNum type="arabicPeriod"/>
            </a:pPr>
            <a:r>
              <a:rPr lang="en-US" sz="1800" dirty="0" smtClean="0">
                <a:solidFill>
                  <a:schemeClr val="bg1">
                    <a:lumMod val="75000"/>
                  </a:schemeClr>
                </a:solidFill>
              </a:rPr>
              <a:t>Goal</a:t>
            </a:r>
          </a:p>
          <a:p>
            <a:pPr marL="342900" indent="-342900">
              <a:buClr>
                <a:schemeClr val="bg1"/>
              </a:buClr>
              <a:buFont typeface="+mj-lt"/>
              <a:buAutoNum type="arabicPeriod"/>
            </a:pPr>
            <a:r>
              <a:rPr lang="es-ES" sz="1800" dirty="0" smtClean="0">
                <a:solidFill>
                  <a:schemeClr val="bg1"/>
                </a:solidFill>
              </a:rPr>
              <a:t>Status</a:t>
            </a:r>
          </a:p>
          <a:p>
            <a:pPr marL="800100" lvl="1" indent="-342900">
              <a:buClr>
                <a:schemeClr val="bg1"/>
              </a:buClr>
              <a:buFont typeface="+mj-lt"/>
              <a:buAutoNum type="arabicPeriod"/>
            </a:pPr>
            <a:r>
              <a:rPr lang="es-ES" sz="1600" dirty="0" smtClean="0">
                <a:solidFill>
                  <a:schemeClr val="bg1"/>
                </a:solidFill>
              </a:rPr>
              <a:t>Project </a:t>
            </a:r>
            <a:r>
              <a:rPr lang="en-US" sz="1600" dirty="0" smtClean="0">
                <a:solidFill>
                  <a:schemeClr val="bg1"/>
                </a:solidFill>
              </a:rPr>
              <a:t>Division</a:t>
            </a:r>
          </a:p>
          <a:p>
            <a:pPr marL="800100" lvl="1" indent="-342900">
              <a:buClr>
                <a:schemeClr val="bg1"/>
              </a:buClr>
              <a:buFont typeface="+mj-lt"/>
              <a:buAutoNum type="arabicPeriod"/>
            </a:pPr>
            <a:r>
              <a:rPr lang="en-US" sz="1600" dirty="0" smtClean="0">
                <a:solidFill>
                  <a:schemeClr val="bg1">
                    <a:lumMod val="75000"/>
                  </a:schemeClr>
                </a:solidFill>
              </a:rPr>
              <a:t>Feature </a:t>
            </a:r>
            <a:r>
              <a:rPr lang="en-US" sz="1600" dirty="0">
                <a:solidFill>
                  <a:schemeClr val="bg1">
                    <a:lumMod val="75000"/>
                  </a:schemeClr>
                </a:solidFill>
              </a:rPr>
              <a:t>recognition and prediction</a:t>
            </a:r>
          </a:p>
          <a:p>
            <a:pPr marL="800100" lvl="1" indent="-342900">
              <a:buClr>
                <a:schemeClr val="bg1"/>
              </a:buClr>
              <a:buFont typeface="+mj-lt"/>
              <a:buAutoNum type="arabicPeriod"/>
            </a:pPr>
            <a:r>
              <a:rPr lang="en-US" sz="1600" dirty="0">
                <a:solidFill>
                  <a:schemeClr val="bg1">
                    <a:lumMod val="75000"/>
                  </a:schemeClr>
                </a:solidFill>
              </a:rPr>
              <a:t>Path </a:t>
            </a:r>
            <a:r>
              <a:rPr lang="en-US" sz="1600" dirty="0" smtClean="0">
                <a:solidFill>
                  <a:schemeClr val="bg1">
                    <a:lumMod val="75000"/>
                  </a:schemeClr>
                </a:solidFill>
              </a:rPr>
              <a:t>planning</a:t>
            </a:r>
            <a:endParaRPr lang="es-ES" sz="1600" dirty="0" smtClean="0">
              <a:solidFill>
                <a:schemeClr val="bg1">
                  <a:lumMod val="75000"/>
                </a:schemeClr>
              </a:solidFill>
            </a:endParaRPr>
          </a:p>
          <a:p>
            <a:pPr marL="342900" indent="-342900">
              <a:buClr>
                <a:schemeClr val="bg1"/>
              </a:buClr>
              <a:buFont typeface="+mj-lt"/>
              <a:buAutoNum type="arabicPeriod"/>
            </a:pPr>
            <a:r>
              <a:rPr lang="en-US" sz="1800" dirty="0" smtClean="0">
                <a:solidFill>
                  <a:schemeClr val="bg1">
                    <a:lumMod val="75000"/>
                  </a:schemeClr>
                </a:solidFill>
              </a:rPr>
              <a:t>Plans</a:t>
            </a:r>
          </a:p>
          <a:p>
            <a:pPr marL="800100" lvl="1" indent="-342900">
              <a:buClr>
                <a:schemeClr val="bg1"/>
              </a:buClr>
              <a:buFont typeface="+mj-lt"/>
              <a:buAutoNum type="arabicPeriod"/>
            </a:pPr>
            <a:r>
              <a:rPr lang="en-US" sz="1600" dirty="0" smtClean="0">
                <a:solidFill>
                  <a:schemeClr val="bg1">
                    <a:lumMod val="75000"/>
                  </a:schemeClr>
                </a:solidFill>
              </a:rPr>
              <a:t>FR&amp;P</a:t>
            </a:r>
            <a:endParaRPr lang="en-US" sz="1600" dirty="0">
              <a:solidFill>
                <a:schemeClr val="bg1">
                  <a:lumMod val="75000"/>
                </a:schemeClr>
              </a:solidFill>
            </a:endParaRPr>
          </a:p>
          <a:p>
            <a:pPr marL="800100" lvl="1" indent="-342900">
              <a:buClr>
                <a:schemeClr val="bg1"/>
              </a:buClr>
              <a:buFont typeface="+mj-lt"/>
              <a:buAutoNum type="arabicPeriod"/>
            </a:pPr>
            <a:r>
              <a:rPr lang="es-ES" sz="1600" dirty="0" err="1" smtClean="0">
                <a:solidFill>
                  <a:schemeClr val="bg1">
                    <a:lumMod val="75000"/>
                  </a:schemeClr>
                </a:solidFill>
              </a:rPr>
              <a:t>Path</a:t>
            </a:r>
            <a:r>
              <a:rPr lang="es-ES" sz="1600" dirty="0" smtClean="0">
                <a:solidFill>
                  <a:schemeClr val="bg1">
                    <a:lumMod val="75000"/>
                  </a:schemeClr>
                </a:solidFill>
              </a:rPr>
              <a:t> </a:t>
            </a:r>
            <a:r>
              <a:rPr lang="en-US" sz="1600" dirty="0" smtClean="0">
                <a:solidFill>
                  <a:schemeClr val="bg1">
                    <a:lumMod val="75000"/>
                  </a:schemeClr>
                </a:solidFill>
              </a:rPr>
              <a:t>planning</a:t>
            </a:r>
          </a:p>
        </p:txBody>
      </p:sp>
    </p:spTree>
    <p:extLst>
      <p:ext uri="{BB962C8B-B14F-4D97-AF65-F5344CB8AC3E}">
        <p14:creationId xmlns:p14="http://schemas.microsoft.com/office/powerpoint/2010/main" val="1388541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par>
                                <p:cTn id="14" presetID="10" presetClass="entr" presetSubtype="0" fill="hold"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normAutofit fontScale="90000"/>
          </a:bodyPr>
          <a:lstStyle/>
          <a:p>
            <a:r>
              <a:rPr lang="en-US" dirty="0">
                <a:solidFill>
                  <a:schemeClr val="bg1">
                    <a:lumMod val="75000"/>
                  </a:schemeClr>
                </a:solidFill>
              </a:rPr>
              <a:t>Path planning for paths that keep object in sight</a:t>
            </a:r>
          </a:p>
        </p:txBody>
      </p:sp>
      <p:sp>
        <p:nvSpPr>
          <p:cNvPr id="4" name="Text Placeholder 3"/>
          <p:cNvSpPr>
            <a:spLocks noGrp="1"/>
          </p:cNvSpPr>
          <p:nvPr>
            <p:ph type="body" sz="half" idx="2"/>
          </p:nvPr>
        </p:nvSpPr>
        <p:spPr/>
        <p:txBody>
          <a:bodyPr>
            <a:noAutofit/>
          </a:bodyPr>
          <a:lstStyle/>
          <a:p>
            <a:pPr marL="342900" indent="-342900">
              <a:buClr>
                <a:schemeClr val="bg1"/>
              </a:buClr>
              <a:buFont typeface="+mj-lt"/>
              <a:buAutoNum type="arabicPeriod"/>
            </a:pPr>
            <a:r>
              <a:rPr lang="en-US" sz="1800" dirty="0" smtClean="0">
                <a:solidFill>
                  <a:schemeClr val="bg1">
                    <a:lumMod val="75000"/>
                  </a:schemeClr>
                </a:solidFill>
              </a:rPr>
              <a:t>Goal</a:t>
            </a:r>
          </a:p>
          <a:p>
            <a:pPr marL="342900" indent="-342900">
              <a:buClr>
                <a:schemeClr val="bg1"/>
              </a:buClr>
              <a:buFont typeface="+mj-lt"/>
              <a:buAutoNum type="arabicPeriod"/>
            </a:pPr>
            <a:r>
              <a:rPr lang="es-ES" sz="1800" dirty="0" smtClean="0">
                <a:solidFill>
                  <a:schemeClr val="bg1"/>
                </a:solidFill>
              </a:rPr>
              <a:t>Status</a:t>
            </a:r>
          </a:p>
          <a:p>
            <a:pPr marL="800100" lvl="1" indent="-342900">
              <a:buClr>
                <a:schemeClr val="bg1"/>
              </a:buClr>
              <a:buFont typeface="+mj-lt"/>
              <a:buAutoNum type="arabicPeriod"/>
            </a:pPr>
            <a:r>
              <a:rPr lang="es-ES" sz="1600" dirty="0" smtClean="0">
                <a:solidFill>
                  <a:schemeClr val="bg1"/>
                </a:solidFill>
              </a:rPr>
              <a:t>Project </a:t>
            </a:r>
            <a:r>
              <a:rPr lang="en-US" sz="1600" dirty="0" smtClean="0">
                <a:solidFill>
                  <a:schemeClr val="bg1"/>
                </a:solidFill>
              </a:rPr>
              <a:t>Division</a:t>
            </a:r>
          </a:p>
          <a:p>
            <a:pPr marL="800100" lvl="1" indent="-342900">
              <a:buClr>
                <a:schemeClr val="bg1"/>
              </a:buClr>
              <a:buFont typeface="+mj-lt"/>
              <a:buAutoNum type="arabicPeriod"/>
            </a:pPr>
            <a:r>
              <a:rPr lang="en-US" sz="1600" dirty="0" smtClean="0">
                <a:solidFill>
                  <a:schemeClr val="bg1">
                    <a:lumMod val="75000"/>
                  </a:schemeClr>
                </a:solidFill>
              </a:rPr>
              <a:t>Feature </a:t>
            </a:r>
            <a:r>
              <a:rPr lang="en-US" sz="1600" dirty="0">
                <a:solidFill>
                  <a:schemeClr val="bg1">
                    <a:lumMod val="75000"/>
                  </a:schemeClr>
                </a:solidFill>
              </a:rPr>
              <a:t>recognition and prediction</a:t>
            </a:r>
          </a:p>
          <a:p>
            <a:pPr marL="800100" lvl="1" indent="-342900">
              <a:buClr>
                <a:schemeClr val="bg1"/>
              </a:buClr>
              <a:buFont typeface="+mj-lt"/>
              <a:buAutoNum type="arabicPeriod"/>
            </a:pPr>
            <a:r>
              <a:rPr lang="en-US" sz="1600" dirty="0">
                <a:solidFill>
                  <a:schemeClr val="bg1">
                    <a:lumMod val="75000"/>
                  </a:schemeClr>
                </a:solidFill>
              </a:rPr>
              <a:t>Path </a:t>
            </a:r>
            <a:r>
              <a:rPr lang="en-US" sz="1600" dirty="0" smtClean="0">
                <a:solidFill>
                  <a:schemeClr val="bg1">
                    <a:lumMod val="75000"/>
                  </a:schemeClr>
                </a:solidFill>
              </a:rPr>
              <a:t>planning</a:t>
            </a:r>
            <a:endParaRPr lang="es-ES" sz="1600" dirty="0" smtClean="0">
              <a:solidFill>
                <a:schemeClr val="bg1">
                  <a:lumMod val="75000"/>
                </a:schemeClr>
              </a:solidFill>
            </a:endParaRPr>
          </a:p>
          <a:p>
            <a:pPr marL="342900" indent="-342900">
              <a:buClr>
                <a:schemeClr val="bg1"/>
              </a:buClr>
              <a:buFont typeface="+mj-lt"/>
              <a:buAutoNum type="arabicPeriod"/>
            </a:pPr>
            <a:r>
              <a:rPr lang="en-US" sz="1800" dirty="0" smtClean="0">
                <a:solidFill>
                  <a:schemeClr val="bg1">
                    <a:lumMod val="75000"/>
                  </a:schemeClr>
                </a:solidFill>
              </a:rPr>
              <a:t>Plans</a:t>
            </a:r>
          </a:p>
          <a:p>
            <a:pPr marL="800100" lvl="1" indent="-342900">
              <a:buClr>
                <a:schemeClr val="bg1"/>
              </a:buClr>
              <a:buFont typeface="+mj-lt"/>
              <a:buAutoNum type="arabicPeriod"/>
            </a:pPr>
            <a:r>
              <a:rPr lang="en-US" sz="1600" dirty="0" smtClean="0">
                <a:solidFill>
                  <a:schemeClr val="bg1">
                    <a:lumMod val="75000"/>
                  </a:schemeClr>
                </a:solidFill>
              </a:rPr>
              <a:t>FR&amp;P</a:t>
            </a:r>
            <a:endParaRPr lang="en-US" sz="1600" dirty="0">
              <a:solidFill>
                <a:schemeClr val="bg1">
                  <a:lumMod val="75000"/>
                </a:schemeClr>
              </a:solidFill>
            </a:endParaRPr>
          </a:p>
          <a:p>
            <a:pPr marL="800100" lvl="1" indent="-342900">
              <a:buClr>
                <a:schemeClr val="bg1"/>
              </a:buClr>
              <a:buFont typeface="+mj-lt"/>
              <a:buAutoNum type="arabicPeriod"/>
            </a:pPr>
            <a:r>
              <a:rPr lang="es-ES" sz="1600" dirty="0" err="1" smtClean="0">
                <a:solidFill>
                  <a:schemeClr val="bg1">
                    <a:lumMod val="75000"/>
                  </a:schemeClr>
                </a:solidFill>
              </a:rPr>
              <a:t>Path</a:t>
            </a:r>
            <a:r>
              <a:rPr lang="es-ES" sz="1600" dirty="0" smtClean="0">
                <a:solidFill>
                  <a:schemeClr val="bg1">
                    <a:lumMod val="75000"/>
                  </a:schemeClr>
                </a:solidFill>
              </a:rPr>
              <a:t> </a:t>
            </a:r>
            <a:r>
              <a:rPr lang="en-US" sz="1600" dirty="0" smtClean="0">
                <a:solidFill>
                  <a:schemeClr val="bg1">
                    <a:lumMod val="75000"/>
                  </a:schemeClr>
                </a:solidFill>
              </a:rPr>
              <a:t>planning</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818005639"/>
              </p:ext>
            </p:extLst>
          </p:nvPr>
        </p:nvGraphicFramePr>
        <p:xfrm>
          <a:off x="3600450" y="731838"/>
          <a:ext cx="4868863" cy="5257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7310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BF11C052-6F12-4D76-9B9C-5718A046E405}"/>
                                            </p:graphicEl>
                                          </p:spTgt>
                                        </p:tgtEl>
                                        <p:attrNameLst>
                                          <p:attrName>style.visibility</p:attrName>
                                        </p:attrNameLst>
                                      </p:cBhvr>
                                      <p:to>
                                        <p:strVal val="visible"/>
                                      </p:to>
                                    </p:set>
                                    <p:animEffect transition="in" filter="fade">
                                      <p:cBhvr>
                                        <p:cTn id="7" dur="500"/>
                                        <p:tgtEl>
                                          <p:spTgt spid="6">
                                            <p:graphicEl>
                                              <a:dgm id="{BF11C052-6F12-4D76-9B9C-5718A046E405}"/>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graphicEl>
                                              <a:dgm id="{2EE393DB-F81F-4853-8709-5398AEA0E2EB}"/>
                                            </p:graphicEl>
                                          </p:spTgt>
                                        </p:tgtEl>
                                        <p:attrNameLst>
                                          <p:attrName>style.visibility</p:attrName>
                                        </p:attrNameLst>
                                      </p:cBhvr>
                                      <p:to>
                                        <p:strVal val="visible"/>
                                      </p:to>
                                    </p:set>
                                    <p:animEffect transition="in" filter="fade">
                                      <p:cBhvr>
                                        <p:cTn id="10" dur="500"/>
                                        <p:tgtEl>
                                          <p:spTgt spid="6">
                                            <p:graphicEl>
                                              <a:dgm id="{2EE393DB-F81F-4853-8709-5398AEA0E2EB}"/>
                                            </p:graphic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graphicEl>
                                              <a:dgm id="{F67C21C6-D34F-41D5-AC47-655F4A7A4DDE}"/>
                                            </p:graphicEl>
                                          </p:spTgt>
                                        </p:tgtEl>
                                        <p:attrNameLst>
                                          <p:attrName>style.visibility</p:attrName>
                                        </p:attrNameLst>
                                      </p:cBhvr>
                                      <p:to>
                                        <p:strVal val="visible"/>
                                      </p:to>
                                    </p:set>
                                    <p:animEffect transition="in" filter="fade">
                                      <p:cBhvr>
                                        <p:cTn id="13" dur="500"/>
                                        <p:tgtEl>
                                          <p:spTgt spid="6">
                                            <p:graphicEl>
                                              <a:dgm id="{F67C21C6-D34F-41D5-AC47-655F4A7A4DDE}"/>
                                            </p:graphic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graphicEl>
                                              <a:dgm id="{16098AA1-D93E-45E5-95E8-3DA0756226B5}"/>
                                            </p:graphicEl>
                                          </p:spTgt>
                                        </p:tgtEl>
                                        <p:attrNameLst>
                                          <p:attrName>style.visibility</p:attrName>
                                        </p:attrNameLst>
                                      </p:cBhvr>
                                      <p:to>
                                        <p:strVal val="visible"/>
                                      </p:to>
                                    </p:set>
                                    <p:animEffect transition="in" filter="fade">
                                      <p:cBhvr>
                                        <p:cTn id="16" dur="500"/>
                                        <p:tgtEl>
                                          <p:spTgt spid="6">
                                            <p:graphicEl>
                                              <a:dgm id="{16098AA1-D93E-45E5-95E8-3DA0756226B5}"/>
                                            </p:graphic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graphicEl>
                                              <a:dgm id="{44AE5274-939B-449D-B7AD-EF8362B23836}"/>
                                            </p:graphicEl>
                                          </p:spTgt>
                                        </p:tgtEl>
                                        <p:attrNameLst>
                                          <p:attrName>style.visibility</p:attrName>
                                        </p:attrNameLst>
                                      </p:cBhvr>
                                      <p:to>
                                        <p:strVal val="visible"/>
                                      </p:to>
                                    </p:set>
                                    <p:animEffect transition="in" filter="fade">
                                      <p:cBhvr>
                                        <p:cTn id="19" dur="500"/>
                                        <p:tgtEl>
                                          <p:spTgt spid="6">
                                            <p:graphicEl>
                                              <a:dgm id="{44AE5274-939B-449D-B7AD-EF8362B23836}"/>
                                            </p:graphic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graphicEl>
                                              <a:dgm id="{EB891E1E-BE5A-4E0B-BC79-3E692473469A}"/>
                                            </p:graphicEl>
                                          </p:spTgt>
                                        </p:tgtEl>
                                        <p:attrNameLst>
                                          <p:attrName>style.visibility</p:attrName>
                                        </p:attrNameLst>
                                      </p:cBhvr>
                                      <p:to>
                                        <p:strVal val="visible"/>
                                      </p:to>
                                    </p:set>
                                    <p:animEffect transition="in" filter="fade">
                                      <p:cBhvr>
                                        <p:cTn id="24" dur="500"/>
                                        <p:tgtEl>
                                          <p:spTgt spid="6">
                                            <p:graphicEl>
                                              <a:dgm id="{EB891E1E-BE5A-4E0B-BC79-3E692473469A}"/>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graphicEl>
                                              <a:dgm id="{B7137AD1-F38A-4640-A9EC-28DCD61B0D35}"/>
                                            </p:graphicEl>
                                          </p:spTgt>
                                        </p:tgtEl>
                                        <p:attrNameLst>
                                          <p:attrName>style.visibility</p:attrName>
                                        </p:attrNameLst>
                                      </p:cBhvr>
                                      <p:to>
                                        <p:strVal val="visible"/>
                                      </p:to>
                                    </p:set>
                                    <p:animEffect transition="in" filter="fade">
                                      <p:cBhvr>
                                        <p:cTn id="29" dur="500"/>
                                        <p:tgtEl>
                                          <p:spTgt spid="6">
                                            <p:graphicEl>
                                              <a:dgm id="{B7137AD1-F38A-4640-A9EC-28DCD61B0D35}"/>
                                            </p:graphic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graphicEl>
                                              <a:dgm id="{1D250E3F-F770-45CD-B681-A0D694EDFF72}"/>
                                            </p:graphicEl>
                                          </p:spTgt>
                                        </p:tgtEl>
                                        <p:attrNameLst>
                                          <p:attrName>style.visibility</p:attrName>
                                        </p:attrNameLst>
                                      </p:cBhvr>
                                      <p:to>
                                        <p:strVal val="visible"/>
                                      </p:to>
                                    </p:set>
                                    <p:animEffect transition="in" filter="fade">
                                      <p:cBhvr>
                                        <p:cTn id="34" dur="500"/>
                                        <p:tgtEl>
                                          <p:spTgt spid="6">
                                            <p:graphicEl>
                                              <a:dgm id="{1D250E3F-F770-45CD-B681-A0D694EDFF72}"/>
                                            </p:graphic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
                                            <p:graphicEl>
                                              <a:dgm id="{73EE635A-8D83-4E3C-9257-48D5E7B641D9}"/>
                                            </p:graphicEl>
                                          </p:spTgt>
                                        </p:tgtEl>
                                        <p:attrNameLst>
                                          <p:attrName>style.visibility</p:attrName>
                                        </p:attrNameLst>
                                      </p:cBhvr>
                                      <p:to>
                                        <p:strVal val="visible"/>
                                      </p:to>
                                    </p:set>
                                    <p:animEffect transition="in" filter="fade">
                                      <p:cBhvr>
                                        <p:cTn id="39" dur="500"/>
                                        <p:tgtEl>
                                          <p:spTgt spid="6">
                                            <p:graphicEl>
                                              <a:dgm id="{73EE635A-8D83-4E3C-9257-48D5E7B641D9}"/>
                                            </p:graphic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graphicEl>
                                              <a:dgm id="{B697DC6A-F872-4109-927E-3D8EB984FEA5}"/>
                                            </p:graphicEl>
                                          </p:spTgt>
                                        </p:tgtEl>
                                        <p:attrNameLst>
                                          <p:attrName>style.visibility</p:attrName>
                                        </p:attrNameLst>
                                      </p:cBhvr>
                                      <p:to>
                                        <p:strVal val="visible"/>
                                      </p:to>
                                    </p:set>
                                    <p:animEffect transition="in" filter="fade">
                                      <p:cBhvr>
                                        <p:cTn id="44" dur="500"/>
                                        <p:tgtEl>
                                          <p:spTgt spid="6">
                                            <p:graphicEl>
                                              <a:dgm id="{B697DC6A-F872-4109-927E-3D8EB984FEA5}"/>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lvlOne"/>
        </p:bldSub>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normAutofit fontScale="90000"/>
          </a:bodyPr>
          <a:lstStyle/>
          <a:p>
            <a:r>
              <a:rPr lang="en-US" dirty="0">
                <a:solidFill>
                  <a:schemeClr val="bg1">
                    <a:lumMod val="75000"/>
                  </a:schemeClr>
                </a:solidFill>
              </a:rPr>
              <a:t>Path planning for paths that keep object in sight</a:t>
            </a:r>
          </a:p>
        </p:txBody>
      </p:sp>
      <p:sp>
        <p:nvSpPr>
          <p:cNvPr id="4" name="Text Placeholder 3"/>
          <p:cNvSpPr>
            <a:spLocks noGrp="1"/>
          </p:cNvSpPr>
          <p:nvPr>
            <p:ph type="body" sz="half" idx="2"/>
          </p:nvPr>
        </p:nvSpPr>
        <p:spPr/>
        <p:txBody>
          <a:bodyPr>
            <a:noAutofit/>
          </a:bodyPr>
          <a:lstStyle/>
          <a:p>
            <a:pPr marL="342900" indent="-342900">
              <a:buClr>
                <a:schemeClr val="bg1"/>
              </a:buClr>
              <a:buFont typeface="+mj-lt"/>
              <a:buAutoNum type="arabicPeriod"/>
            </a:pPr>
            <a:r>
              <a:rPr lang="en-US" sz="1800" dirty="0" smtClean="0">
                <a:solidFill>
                  <a:schemeClr val="bg1">
                    <a:lumMod val="75000"/>
                  </a:schemeClr>
                </a:solidFill>
              </a:rPr>
              <a:t>Goal</a:t>
            </a:r>
          </a:p>
          <a:p>
            <a:pPr marL="342900" indent="-342900">
              <a:buClr>
                <a:schemeClr val="bg1"/>
              </a:buClr>
              <a:buFont typeface="+mj-lt"/>
              <a:buAutoNum type="arabicPeriod"/>
            </a:pPr>
            <a:r>
              <a:rPr lang="es-ES" sz="1800" dirty="0" smtClean="0">
                <a:solidFill>
                  <a:schemeClr val="bg1"/>
                </a:solidFill>
              </a:rPr>
              <a:t>Status</a:t>
            </a:r>
          </a:p>
          <a:p>
            <a:pPr marL="800100" lvl="1" indent="-342900">
              <a:buClr>
                <a:schemeClr val="bg1"/>
              </a:buClr>
              <a:buFont typeface="+mj-lt"/>
              <a:buAutoNum type="arabicPeriod"/>
            </a:pPr>
            <a:r>
              <a:rPr lang="es-ES" sz="1600" dirty="0" smtClean="0">
                <a:solidFill>
                  <a:schemeClr val="bg1"/>
                </a:solidFill>
              </a:rPr>
              <a:t>Project </a:t>
            </a:r>
            <a:r>
              <a:rPr lang="en-US" sz="1600" dirty="0" smtClean="0">
                <a:solidFill>
                  <a:schemeClr val="bg1"/>
                </a:solidFill>
              </a:rPr>
              <a:t>Division</a:t>
            </a:r>
          </a:p>
          <a:p>
            <a:pPr marL="800100" lvl="1" indent="-342900">
              <a:buClr>
                <a:schemeClr val="bg1"/>
              </a:buClr>
              <a:buFont typeface="+mj-lt"/>
              <a:buAutoNum type="arabicPeriod"/>
            </a:pPr>
            <a:r>
              <a:rPr lang="en-US" sz="1600" dirty="0" smtClean="0">
                <a:solidFill>
                  <a:schemeClr val="bg1">
                    <a:lumMod val="75000"/>
                  </a:schemeClr>
                </a:solidFill>
              </a:rPr>
              <a:t>Feature </a:t>
            </a:r>
            <a:r>
              <a:rPr lang="en-US" sz="1600" dirty="0">
                <a:solidFill>
                  <a:schemeClr val="bg1">
                    <a:lumMod val="75000"/>
                  </a:schemeClr>
                </a:solidFill>
              </a:rPr>
              <a:t>recognition and prediction</a:t>
            </a:r>
          </a:p>
          <a:p>
            <a:pPr marL="800100" lvl="1" indent="-342900">
              <a:buClr>
                <a:schemeClr val="bg1"/>
              </a:buClr>
              <a:buFont typeface="+mj-lt"/>
              <a:buAutoNum type="arabicPeriod"/>
            </a:pPr>
            <a:r>
              <a:rPr lang="en-US" sz="1600" dirty="0">
                <a:solidFill>
                  <a:schemeClr val="bg1">
                    <a:lumMod val="75000"/>
                  </a:schemeClr>
                </a:solidFill>
              </a:rPr>
              <a:t>Path </a:t>
            </a:r>
            <a:r>
              <a:rPr lang="en-US" sz="1600" dirty="0" smtClean="0">
                <a:solidFill>
                  <a:schemeClr val="bg1">
                    <a:lumMod val="75000"/>
                  </a:schemeClr>
                </a:solidFill>
              </a:rPr>
              <a:t>planning</a:t>
            </a:r>
            <a:endParaRPr lang="es-ES" sz="1600" dirty="0" smtClean="0">
              <a:solidFill>
                <a:schemeClr val="bg1">
                  <a:lumMod val="75000"/>
                </a:schemeClr>
              </a:solidFill>
            </a:endParaRPr>
          </a:p>
          <a:p>
            <a:pPr marL="342900" indent="-342900">
              <a:buClr>
                <a:schemeClr val="bg1"/>
              </a:buClr>
              <a:buFont typeface="+mj-lt"/>
              <a:buAutoNum type="arabicPeriod"/>
            </a:pPr>
            <a:r>
              <a:rPr lang="en-US" sz="1800" dirty="0" smtClean="0">
                <a:solidFill>
                  <a:schemeClr val="bg1">
                    <a:lumMod val="75000"/>
                  </a:schemeClr>
                </a:solidFill>
              </a:rPr>
              <a:t>Plans</a:t>
            </a:r>
          </a:p>
          <a:p>
            <a:pPr marL="800100" lvl="1" indent="-342900">
              <a:buClr>
                <a:schemeClr val="bg1"/>
              </a:buClr>
              <a:buFont typeface="+mj-lt"/>
              <a:buAutoNum type="arabicPeriod"/>
            </a:pPr>
            <a:r>
              <a:rPr lang="en-US" sz="1600" dirty="0" smtClean="0">
                <a:solidFill>
                  <a:schemeClr val="bg1">
                    <a:lumMod val="75000"/>
                  </a:schemeClr>
                </a:solidFill>
              </a:rPr>
              <a:t>FR&amp;P</a:t>
            </a:r>
            <a:endParaRPr lang="en-US" sz="1600" dirty="0">
              <a:solidFill>
                <a:schemeClr val="bg1">
                  <a:lumMod val="75000"/>
                </a:schemeClr>
              </a:solidFill>
            </a:endParaRPr>
          </a:p>
          <a:p>
            <a:pPr marL="800100" lvl="1" indent="-342900">
              <a:buClr>
                <a:schemeClr val="bg1"/>
              </a:buClr>
              <a:buFont typeface="+mj-lt"/>
              <a:buAutoNum type="arabicPeriod"/>
            </a:pPr>
            <a:r>
              <a:rPr lang="es-ES" sz="1600" dirty="0" err="1" smtClean="0">
                <a:solidFill>
                  <a:schemeClr val="bg1">
                    <a:lumMod val="75000"/>
                  </a:schemeClr>
                </a:solidFill>
              </a:rPr>
              <a:t>Path</a:t>
            </a:r>
            <a:r>
              <a:rPr lang="es-ES" sz="1600" dirty="0" smtClean="0">
                <a:solidFill>
                  <a:schemeClr val="bg1">
                    <a:lumMod val="75000"/>
                  </a:schemeClr>
                </a:solidFill>
              </a:rPr>
              <a:t> </a:t>
            </a:r>
            <a:r>
              <a:rPr lang="en-US" sz="1600" dirty="0" smtClean="0">
                <a:solidFill>
                  <a:schemeClr val="bg1">
                    <a:lumMod val="75000"/>
                  </a:schemeClr>
                </a:solidFill>
              </a:rPr>
              <a:t>planning</a:t>
            </a:r>
          </a:p>
        </p:txBody>
      </p:sp>
      <p:sp>
        <p:nvSpPr>
          <p:cNvPr id="5" name="Freeform 4"/>
          <p:cNvSpPr/>
          <p:nvPr/>
        </p:nvSpPr>
        <p:spPr>
          <a:xfrm>
            <a:off x="3600450" y="737040"/>
            <a:ext cx="799826" cy="1142609"/>
          </a:xfrm>
          <a:custGeom>
            <a:avLst/>
            <a:gdLst>
              <a:gd name="connsiteX0" fmla="*/ 0 w 1142608"/>
              <a:gd name="connsiteY0" fmla="*/ 0 h 799826"/>
              <a:gd name="connsiteX1" fmla="*/ 742695 w 1142608"/>
              <a:gd name="connsiteY1" fmla="*/ 0 h 799826"/>
              <a:gd name="connsiteX2" fmla="*/ 1142608 w 1142608"/>
              <a:gd name="connsiteY2" fmla="*/ 399913 h 799826"/>
              <a:gd name="connsiteX3" fmla="*/ 742695 w 1142608"/>
              <a:gd name="connsiteY3" fmla="*/ 799826 h 799826"/>
              <a:gd name="connsiteX4" fmla="*/ 0 w 1142608"/>
              <a:gd name="connsiteY4" fmla="*/ 799826 h 799826"/>
              <a:gd name="connsiteX5" fmla="*/ 399913 w 1142608"/>
              <a:gd name="connsiteY5" fmla="*/ 399913 h 799826"/>
              <a:gd name="connsiteX6" fmla="*/ 0 w 1142608"/>
              <a:gd name="connsiteY6" fmla="*/ 0 h 7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2608" h="799826">
                <a:moveTo>
                  <a:pt x="1142607" y="0"/>
                </a:moveTo>
                <a:lnTo>
                  <a:pt x="1142607" y="519887"/>
                </a:lnTo>
                <a:lnTo>
                  <a:pt x="571304" y="799826"/>
                </a:lnTo>
                <a:lnTo>
                  <a:pt x="1" y="519887"/>
                </a:lnTo>
                <a:lnTo>
                  <a:pt x="1" y="0"/>
                </a:lnTo>
                <a:lnTo>
                  <a:pt x="571304" y="279939"/>
                </a:lnTo>
                <a:lnTo>
                  <a:pt x="1142607"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620" tIns="407534" rIns="7620" bIns="407533" numCol="1" spcCol="1270" anchor="ctr" anchorCtr="0">
            <a:noAutofit/>
          </a:bodyPr>
          <a:lstStyle/>
          <a:p>
            <a:pPr lvl="0" algn="ctr" defTabSz="533400">
              <a:lnSpc>
                <a:spcPct val="90000"/>
              </a:lnSpc>
              <a:spcBef>
                <a:spcPct val="0"/>
              </a:spcBef>
              <a:spcAft>
                <a:spcPct val="35000"/>
              </a:spcAft>
            </a:pPr>
            <a:r>
              <a:rPr lang="en-US" sz="1200" kern="1200" dirty="0" smtClean="0"/>
              <a:t>Image</a:t>
            </a:r>
            <a:endParaRPr lang="en-US" sz="1200" kern="1200" dirty="0"/>
          </a:p>
        </p:txBody>
      </p:sp>
      <p:sp>
        <p:nvSpPr>
          <p:cNvPr id="7" name="Freeform 6"/>
          <p:cNvSpPr/>
          <p:nvPr/>
        </p:nvSpPr>
        <p:spPr>
          <a:xfrm>
            <a:off x="4400275" y="737041"/>
            <a:ext cx="4069037" cy="742696"/>
          </a:xfrm>
          <a:custGeom>
            <a:avLst/>
            <a:gdLst>
              <a:gd name="connsiteX0" fmla="*/ 123785 w 742695"/>
              <a:gd name="connsiteY0" fmla="*/ 0 h 4069036"/>
              <a:gd name="connsiteX1" fmla="*/ 618910 w 742695"/>
              <a:gd name="connsiteY1" fmla="*/ 0 h 4069036"/>
              <a:gd name="connsiteX2" fmla="*/ 742695 w 742695"/>
              <a:gd name="connsiteY2" fmla="*/ 123785 h 4069036"/>
              <a:gd name="connsiteX3" fmla="*/ 742695 w 742695"/>
              <a:gd name="connsiteY3" fmla="*/ 4069036 h 4069036"/>
              <a:gd name="connsiteX4" fmla="*/ 742695 w 742695"/>
              <a:gd name="connsiteY4" fmla="*/ 4069036 h 4069036"/>
              <a:gd name="connsiteX5" fmla="*/ 0 w 742695"/>
              <a:gd name="connsiteY5" fmla="*/ 4069036 h 4069036"/>
              <a:gd name="connsiteX6" fmla="*/ 0 w 742695"/>
              <a:gd name="connsiteY6" fmla="*/ 4069036 h 4069036"/>
              <a:gd name="connsiteX7" fmla="*/ 0 w 742695"/>
              <a:gd name="connsiteY7" fmla="*/ 123785 h 4069036"/>
              <a:gd name="connsiteX8" fmla="*/ 123785 w 742695"/>
              <a:gd name="connsiteY8" fmla="*/ 0 h 4069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2695" h="4069036">
                <a:moveTo>
                  <a:pt x="742695" y="678188"/>
                </a:moveTo>
                <a:lnTo>
                  <a:pt x="742695" y="3390848"/>
                </a:lnTo>
                <a:cubicBezTo>
                  <a:pt x="742695" y="3765402"/>
                  <a:pt x="732579" y="4069033"/>
                  <a:pt x="720101" y="4069033"/>
                </a:cubicBezTo>
                <a:lnTo>
                  <a:pt x="0" y="4069033"/>
                </a:lnTo>
                <a:lnTo>
                  <a:pt x="0" y="4069033"/>
                </a:lnTo>
                <a:lnTo>
                  <a:pt x="0" y="3"/>
                </a:lnTo>
                <a:lnTo>
                  <a:pt x="0" y="3"/>
                </a:lnTo>
                <a:lnTo>
                  <a:pt x="720101" y="3"/>
                </a:lnTo>
                <a:cubicBezTo>
                  <a:pt x="732579" y="3"/>
                  <a:pt x="742695" y="303634"/>
                  <a:pt x="742695" y="678188"/>
                </a:cubicBez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70689" tIns="51495" rIns="51495" bIns="51496"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smtClean="0"/>
              <a:t>Camera</a:t>
            </a:r>
            <a:endParaRPr lang="en-US" sz="2400" kern="1200" dirty="0"/>
          </a:p>
        </p:txBody>
      </p:sp>
      <p:sp>
        <p:nvSpPr>
          <p:cNvPr id="8" name="Freeform 7"/>
          <p:cNvSpPr/>
          <p:nvPr/>
        </p:nvSpPr>
        <p:spPr>
          <a:xfrm>
            <a:off x="3600450" y="1763237"/>
            <a:ext cx="799826" cy="1142608"/>
          </a:xfrm>
          <a:custGeom>
            <a:avLst/>
            <a:gdLst>
              <a:gd name="connsiteX0" fmla="*/ 0 w 1142608"/>
              <a:gd name="connsiteY0" fmla="*/ 0 h 799826"/>
              <a:gd name="connsiteX1" fmla="*/ 742695 w 1142608"/>
              <a:gd name="connsiteY1" fmla="*/ 0 h 799826"/>
              <a:gd name="connsiteX2" fmla="*/ 1142608 w 1142608"/>
              <a:gd name="connsiteY2" fmla="*/ 399913 h 799826"/>
              <a:gd name="connsiteX3" fmla="*/ 742695 w 1142608"/>
              <a:gd name="connsiteY3" fmla="*/ 799826 h 799826"/>
              <a:gd name="connsiteX4" fmla="*/ 0 w 1142608"/>
              <a:gd name="connsiteY4" fmla="*/ 799826 h 799826"/>
              <a:gd name="connsiteX5" fmla="*/ 399913 w 1142608"/>
              <a:gd name="connsiteY5" fmla="*/ 399913 h 799826"/>
              <a:gd name="connsiteX6" fmla="*/ 0 w 1142608"/>
              <a:gd name="connsiteY6" fmla="*/ 0 h 7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2608" h="799826">
                <a:moveTo>
                  <a:pt x="1142607" y="0"/>
                </a:moveTo>
                <a:lnTo>
                  <a:pt x="1142607" y="519887"/>
                </a:lnTo>
                <a:lnTo>
                  <a:pt x="571304" y="799826"/>
                </a:lnTo>
                <a:lnTo>
                  <a:pt x="1" y="519887"/>
                </a:lnTo>
                <a:lnTo>
                  <a:pt x="1" y="0"/>
                </a:lnTo>
                <a:lnTo>
                  <a:pt x="571304" y="279939"/>
                </a:lnTo>
                <a:lnTo>
                  <a:pt x="1142607"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620" tIns="407533" rIns="7620" bIns="407533" numCol="1" spcCol="1270" anchor="ctr" anchorCtr="0">
            <a:noAutofit/>
          </a:bodyPr>
          <a:lstStyle/>
          <a:p>
            <a:pPr lvl="0" algn="ctr" defTabSz="533400">
              <a:lnSpc>
                <a:spcPct val="90000"/>
              </a:lnSpc>
              <a:spcBef>
                <a:spcPct val="0"/>
              </a:spcBef>
              <a:spcAft>
                <a:spcPct val="35000"/>
              </a:spcAft>
            </a:pPr>
            <a:r>
              <a:rPr lang="en-US" sz="1200" kern="1200" dirty="0" smtClean="0"/>
              <a:t>Point</a:t>
            </a:r>
            <a:endParaRPr lang="en-US" sz="1200" kern="1200" dirty="0"/>
          </a:p>
        </p:txBody>
      </p:sp>
      <p:sp>
        <p:nvSpPr>
          <p:cNvPr id="9" name="Freeform 8"/>
          <p:cNvSpPr/>
          <p:nvPr/>
        </p:nvSpPr>
        <p:spPr>
          <a:xfrm>
            <a:off x="4400275" y="1763237"/>
            <a:ext cx="4069037" cy="742696"/>
          </a:xfrm>
          <a:custGeom>
            <a:avLst/>
            <a:gdLst>
              <a:gd name="connsiteX0" fmla="*/ 123785 w 742695"/>
              <a:gd name="connsiteY0" fmla="*/ 0 h 4069036"/>
              <a:gd name="connsiteX1" fmla="*/ 618910 w 742695"/>
              <a:gd name="connsiteY1" fmla="*/ 0 h 4069036"/>
              <a:gd name="connsiteX2" fmla="*/ 742695 w 742695"/>
              <a:gd name="connsiteY2" fmla="*/ 123785 h 4069036"/>
              <a:gd name="connsiteX3" fmla="*/ 742695 w 742695"/>
              <a:gd name="connsiteY3" fmla="*/ 4069036 h 4069036"/>
              <a:gd name="connsiteX4" fmla="*/ 742695 w 742695"/>
              <a:gd name="connsiteY4" fmla="*/ 4069036 h 4069036"/>
              <a:gd name="connsiteX5" fmla="*/ 0 w 742695"/>
              <a:gd name="connsiteY5" fmla="*/ 4069036 h 4069036"/>
              <a:gd name="connsiteX6" fmla="*/ 0 w 742695"/>
              <a:gd name="connsiteY6" fmla="*/ 4069036 h 4069036"/>
              <a:gd name="connsiteX7" fmla="*/ 0 w 742695"/>
              <a:gd name="connsiteY7" fmla="*/ 123785 h 4069036"/>
              <a:gd name="connsiteX8" fmla="*/ 123785 w 742695"/>
              <a:gd name="connsiteY8" fmla="*/ 0 h 4069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2695" h="4069036">
                <a:moveTo>
                  <a:pt x="742695" y="678188"/>
                </a:moveTo>
                <a:lnTo>
                  <a:pt x="742695" y="3390848"/>
                </a:lnTo>
                <a:cubicBezTo>
                  <a:pt x="742695" y="3765402"/>
                  <a:pt x="732579" y="4069033"/>
                  <a:pt x="720101" y="4069033"/>
                </a:cubicBezTo>
                <a:lnTo>
                  <a:pt x="0" y="4069033"/>
                </a:lnTo>
                <a:lnTo>
                  <a:pt x="0" y="4069033"/>
                </a:lnTo>
                <a:lnTo>
                  <a:pt x="0" y="3"/>
                </a:lnTo>
                <a:lnTo>
                  <a:pt x="0" y="3"/>
                </a:lnTo>
                <a:lnTo>
                  <a:pt x="720101" y="3"/>
                </a:lnTo>
                <a:cubicBezTo>
                  <a:pt x="732579" y="3"/>
                  <a:pt x="742695" y="303634"/>
                  <a:pt x="742695" y="678188"/>
                </a:cubicBez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70689" tIns="51495" rIns="51495" bIns="51496"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smtClean="0"/>
              <a:t>Feature extraction</a:t>
            </a:r>
            <a:endParaRPr lang="en-US" sz="2400" kern="1200" dirty="0"/>
          </a:p>
        </p:txBody>
      </p:sp>
      <p:sp>
        <p:nvSpPr>
          <p:cNvPr id="10" name="Freeform 9"/>
          <p:cNvSpPr/>
          <p:nvPr/>
        </p:nvSpPr>
        <p:spPr>
          <a:xfrm>
            <a:off x="3600450" y="2789433"/>
            <a:ext cx="799826" cy="1142608"/>
          </a:xfrm>
          <a:custGeom>
            <a:avLst/>
            <a:gdLst>
              <a:gd name="connsiteX0" fmla="*/ 0 w 1142608"/>
              <a:gd name="connsiteY0" fmla="*/ 0 h 799826"/>
              <a:gd name="connsiteX1" fmla="*/ 742695 w 1142608"/>
              <a:gd name="connsiteY1" fmla="*/ 0 h 799826"/>
              <a:gd name="connsiteX2" fmla="*/ 1142608 w 1142608"/>
              <a:gd name="connsiteY2" fmla="*/ 399913 h 799826"/>
              <a:gd name="connsiteX3" fmla="*/ 742695 w 1142608"/>
              <a:gd name="connsiteY3" fmla="*/ 799826 h 799826"/>
              <a:gd name="connsiteX4" fmla="*/ 0 w 1142608"/>
              <a:gd name="connsiteY4" fmla="*/ 799826 h 799826"/>
              <a:gd name="connsiteX5" fmla="*/ 399913 w 1142608"/>
              <a:gd name="connsiteY5" fmla="*/ 399913 h 799826"/>
              <a:gd name="connsiteX6" fmla="*/ 0 w 1142608"/>
              <a:gd name="connsiteY6" fmla="*/ 0 h 7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2608" h="799826">
                <a:moveTo>
                  <a:pt x="1142607" y="0"/>
                </a:moveTo>
                <a:lnTo>
                  <a:pt x="1142607" y="519887"/>
                </a:lnTo>
                <a:lnTo>
                  <a:pt x="571304" y="799826"/>
                </a:lnTo>
                <a:lnTo>
                  <a:pt x="1" y="519887"/>
                </a:lnTo>
                <a:lnTo>
                  <a:pt x="1" y="0"/>
                </a:lnTo>
                <a:lnTo>
                  <a:pt x="571304" y="279939"/>
                </a:lnTo>
                <a:lnTo>
                  <a:pt x="1142607"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620" tIns="407533" rIns="7620" bIns="407533" numCol="1" spcCol="1270" anchor="ctr" anchorCtr="0">
            <a:noAutofit/>
          </a:bodyPr>
          <a:lstStyle/>
          <a:p>
            <a:pPr lvl="0" algn="ctr" defTabSz="533400">
              <a:lnSpc>
                <a:spcPct val="90000"/>
              </a:lnSpc>
              <a:spcBef>
                <a:spcPct val="0"/>
              </a:spcBef>
              <a:spcAft>
                <a:spcPct val="35000"/>
              </a:spcAft>
            </a:pPr>
            <a:r>
              <a:rPr lang="en-US" sz="1200" kern="1200" dirty="0" smtClean="0"/>
              <a:t>Predicted Point</a:t>
            </a:r>
            <a:endParaRPr lang="en-US" sz="1200" kern="1200" dirty="0"/>
          </a:p>
        </p:txBody>
      </p:sp>
      <p:sp>
        <p:nvSpPr>
          <p:cNvPr id="11" name="Freeform 10"/>
          <p:cNvSpPr/>
          <p:nvPr/>
        </p:nvSpPr>
        <p:spPr>
          <a:xfrm>
            <a:off x="4400276" y="2789433"/>
            <a:ext cx="4069036" cy="743087"/>
          </a:xfrm>
          <a:custGeom>
            <a:avLst/>
            <a:gdLst>
              <a:gd name="connsiteX0" fmla="*/ 123850 w 743086"/>
              <a:gd name="connsiteY0" fmla="*/ 0 h 4069036"/>
              <a:gd name="connsiteX1" fmla="*/ 619236 w 743086"/>
              <a:gd name="connsiteY1" fmla="*/ 0 h 4069036"/>
              <a:gd name="connsiteX2" fmla="*/ 743086 w 743086"/>
              <a:gd name="connsiteY2" fmla="*/ 123850 h 4069036"/>
              <a:gd name="connsiteX3" fmla="*/ 743086 w 743086"/>
              <a:gd name="connsiteY3" fmla="*/ 4069036 h 4069036"/>
              <a:gd name="connsiteX4" fmla="*/ 743086 w 743086"/>
              <a:gd name="connsiteY4" fmla="*/ 4069036 h 4069036"/>
              <a:gd name="connsiteX5" fmla="*/ 0 w 743086"/>
              <a:gd name="connsiteY5" fmla="*/ 4069036 h 4069036"/>
              <a:gd name="connsiteX6" fmla="*/ 0 w 743086"/>
              <a:gd name="connsiteY6" fmla="*/ 4069036 h 4069036"/>
              <a:gd name="connsiteX7" fmla="*/ 0 w 743086"/>
              <a:gd name="connsiteY7" fmla="*/ 123850 h 4069036"/>
              <a:gd name="connsiteX8" fmla="*/ 123850 w 743086"/>
              <a:gd name="connsiteY8" fmla="*/ 0 h 4069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3086" h="4069036">
                <a:moveTo>
                  <a:pt x="743086" y="678185"/>
                </a:moveTo>
                <a:lnTo>
                  <a:pt x="743086" y="3390851"/>
                </a:lnTo>
                <a:cubicBezTo>
                  <a:pt x="743086" y="3765399"/>
                  <a:pt x="732960" y="4069036"/>
                  <a:pt x="720469" y="4069036"/>
                </a:cubicBezTo>
                <a:lnTo>
                  <a:pt x="0" y="4069036"/>
                </a:lnTo>
                <a:lnTo>
                  <a:pt x="0" y="4069036"/>
                </a:lnTo>
                <a:lnTo>
                  <a:pt x="0" y="0"/>
                </a:lnTo>
                <a:lnTo>
                  <a:pt x="0" y="0"/>
                </a:lnTo>
                <a:lnTo>
                  <a:pt x="720469" y="0"/>
                </a:lnTo>
                <a:cubicBezTo>
                  <a:pt x="732960" y="0"/>
                  <a:pt x="743086" y="303637"/>
                  <a:pt x="743086" y="678185"/>
                </a:cubicBez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70688" tIns="51514" rIns="51514" bIns="51515"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smtClean="0"/>
              <a:t>Kalman Filter</a:t>
            </a:r>
            <a:endParaRPr lang="en-US" sz="2400" kern="1200" dirty="0"/>
          </a:p>
        </p:txBody>
      </p:sp>
      <p:sp>
        <p:nvSpPr>
          <p:cNvPr id="12" name="Freeform 11"/>
          <p:cNvSpPr/>
          <p:nvPr/>
        </p:nvSpPr>
        <p:spPr>
          <a:xfrm>
            <a:off x="3600450" y="3815630"/>
            <a:ext cx="799826" cy="1142608"/>
          </a:xfrm>
          <a:custGeom>
            <a:avLst/>
            <a:gdLst>
              <a:gd name="connsiteX0" fmla="*/ 0 w 1142608"/>
              <a:gd name="connsiteY0" fmla="*/ 0 h 799826"/>
              <a:gd name="connsiteX1" fmla="*/ 742695 w 1142608"/>
              <a:gd name="connsiteY1" fmla="*/ 0 h 799826"/>
              <a:gd name="connsiteX2" fmla="*/ 1142608 w 1142608"/>
              <a:gd name="connsiteY2" fmla="*/ 399913 h 799826"/>
              <a:gd name="connsiteX3" fmla="*/ 742695 w 1142608"/>
              <a:gd name="connsiteY3" fmla="*/ 799826 h 799826"/>
              <a:gd name="connsiteX4" fmla="*/ 0 w 1142608"/>
              <a:gd name="connsiteY4" fmla="*/ 799826 h 799826"/>
              <a:gd name="connsiteX5" fmla="*/ 399913 w 1142608"/>
              <a:gd name="connsiteY5" fmla="*/ 399913 h 799826"/>
              <a:gd name="connsiteX6" fmla="*/ 0 w 1142608"/>
              <a:gd name="connsiteY6" fmla="*/ 0 h 7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2608" h="799826">
                <a:moveTo>
                  <a:pt x="1142607" y="0"/>
                </a:moveTo>
                <a:lnTo>
                  <a:pt x="1142607" y="519887"/>
                </a:lnTo>
                <a:lnTo>
                  <a:pt x="571304" y="799826"/>
                </a:lnTo>
                <a:lnTo>
                  <a:pt x="1" y="519887"/>
                </a:lnTo>
                <a:lnTo>
                  <a:pt x="1" y="0"/>
                </a:lnTo>
                <a:lnTo>
                  <a:pt x="571304" y="279939"/>
                </a:lnTo>
                <a:lnTo>
                  <a:pt x="1142607"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620" tIns="407533" rIns="7620" bIns="407533" numCol="1" spcCol="1270" anchor="ctr" anchorCtr="0">
            <a:noAutofit/>
          </a:bodyPr>
          <a:lstStyle/>
          <a:p>
            <a:pPr lvl="0" algn="ctr" defTabSz="533400">
              <a:lnSpc>
                <a:spcPct val="90000"/>
              </a:lnSpc>
              <a:spcBef>
                <a:spcPct val="0"/>
              </a:spcBef>
              <a:spcAft>
                <a:spcPct val="35000"/>
              </a:spcAft>
            </a:pPr>
            <a:r>
              <a:rPr lang="en-US" sz="1200" kern="1200" dirty="0" smtClean="0"/>
              <a:t>Robot’s state</a:t>
            </a:r>
            <a:endParaRPr lang="en-US" sz="1200" kern="1200" dirty="0"/>
          </a:p>
        </p:txBody>
      </p:sp>
      <p:sp>
        <p:nvSpPr>
          <p:cNvPr id="13" name="Freeform 12"/>
          <p:cNvSpPr/>
          <p:nvPr/>
        </p:nvSpPr>
        <p:spPr>
          <a:xfrm>
            <a:off x="4400275" y="3815629"/>
            <a:ext cx="4069037" cy="742696"/>
          </a:xfrm>
          <a:custGeom>
            <a:avLst/>
            <a:gdLst>
              <a:gd name="connsiteX0" fmla="*/ 123785 w 742695"/>
              <a:gd name="connsiteY0" fmla="*/ 0 h 4069036"/>
              <a:gd name="connsiteX1" fmla="*/ 618910 w 742695"/>
              <a:gd name="connsiteY1" fmla="*/ 0 h 4069036"/>
              <a:gd name="connsiteX2" fmla="*/ 742695 w 742695"/>
              <a:gd name="connsiteY2" fmla="*/ 123785 h 4069036"/>
              <a:gd name="connsiteX3" fmla="*/ 742695 w 742695"/>
              <a:gd name="connsiteY3" fmla="*/ 4069036 h 4069036"/>
              <a:gd name="connsiteX4" fmla="*/ 742695 w 742695"/>
              <a:gd name="connsiteY4" fmla="*/ 4069036 h 4069036"/>
              <a:gd name="connsiteX5" fmla="*/ 0 w 742695"/>
              <a:gd name="connsiteY5" fmla="*/ 4069036 h 4069036"/>
              <a:gd name="connsiteX6" fmla="*/ 0 w 742695"/>
              <a:gd name="connsiteY6" fmla="*/ 4069036 h 4069036"/>
              <a:gd name="connsiteX7" fmla="*/ 0 w 742695"/>
              <a:gd name="connsiteY7" fmla="*/ 123785 h 4069036"/>
              <a:gd name="connsiteX8" fmla="*/ 123785 w 742695"/>
              <a:gd name="connsiteY8" fmla="*/ 0 h 4069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2695" h="4069036">
                <a:moveTo>
                  <a:pt x="742695" y="678188"/>
                </a:moveTo>
                <a:lnTo>
                  <a:pt x="742695" y="3390848"/>
                </a:lnTo>
                <a:cubicBezTo>
                  <a:pt x="742695" y="3765402"/>
                  <a:pt x="732579" y="4069033"/>
                  <a:pt x="720101" y="4069033"/>
                </a:cubicBezTo>
                <a:lnTo>
                  <a:pt x="0" y="4069033"/>
                </a:lnTo>
                <a:lnTo>
                  <a:pt x="0" y="4069033"/>
                </a:lnTo>
                <a:lnTo>
                  <a:pt x="0" y="3"/>
                </a:lnTo>
                <a:lnTo>
                  <a:pt x="0" y="3"/>
                </a:lnTo>
                <a:lnTo>
                  <a:pt x="720101" y="3"/>
                </a:lnTo>
                <a:cubicBezTo>
                  <a:pt x="732579" y="3"/>
                  <a:pt x="742695" y="303634"/>
                  <a:pt x="742695" y="678188"/>
                </a:cubicBez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70689" tIns="51496" rIns="51495" bIns="51495"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smtClean="0"/>
              <a:t>Path planner</a:t>
            </a:r>
            <a:endParaRPr lang="en-US" sz="2400" kern="1200" dirty="0"/>
          </a:p>
        </p:txBody>
      </p:sp>
      <p:sp>
        <p:nvSpPr>
          <p:cNvPr id="14" name="Freeform 13"/>
          <p:cNvSpPr/>
          <p:nvPr/>
        </p:nvSpPr>
        <p:spPr>
          <a:xfrm>
            <a:off x="3600450" y="4841826"/>
            <a:ext cx="799826" cy="1142608"/>
          </a:xfrm>
          <a:custGeom>
            <a:avLst/>
            <a:gdLst>
              <a:gd name="connsiteX0" fmla="*/ 0 w 1142608"/>
              <a:gd name="connsiteY0" fmla="*/ 0 h 799826"/>
              <a:gd name="connsiteX1" fmla="*/ 742695 w 1142608"/>
              <a:gd name="connsiteY1" fmla="*/ 0 h 799826"/>
              <a:gd name="connsiteX2" fmla="*/ 1142608 w 1142608"/>
              <a:gd name="connsiteY2" fmla="*/ 399913 h 799826"/>
              <a:gd name="connsiteX3" fmla="*/ 742695 w 1142608"/>
              <a:gd name="connsiteY3" fmla="*/ 799826 h 799826"/>
              <a:gd name="connsiteX4" fmla="*/ 0 w 1142608"/>
              <a:gd name="connsiteY4" fmla="*/ 799826 h 799826"/>
              <a:gd name="connsiteX5" fmla="*/ 399913 w 1142608"/>
              <a:gd name="connsiteY5" fmla="*/ 399913 h 799826"/>
              <a:gd name="connsiteX6" fmla="*/ 0 w 1142608"/>
              <a:gd name="connsiteY6" fmla="*/ 0 h 79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2608" h="799826">
                <a:moveTo>
                  <a:pt x="1142607" y="0"/>
                </a:moveTo>
                <a:lnTo>
                  <a:pt x="1142607" y="519887"/>
                </a:lnTo>
                <a:lnTo>
                  <a:pt x="571304" y="799826"/>
                </a:lnTo>
                <a:lnTo>
                  <a:pt x="1" y="519887"/>
                </a:lnTo>
                <a:lnTo>
                  <a:pt x="1" y="0"/>
                </a:lnTo>
                <a:lnTo>
                  <a:pt x="571304" y="279939"/>
                </a:lnTo>
                <a:lnTo>
                  <a:pt x="1142607"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620" tIns="407533" rIns="7620" bIns="407533" numCol="1" spcCol="1270" anchor="ctr" anchorCtr="0">
            <a:noAutofit/>
          </a:bodyPr>
          <a:lstStyle/>
          <a:p>
            <a:pPr lvl="0" algn="ctr" defTabSz="533400">
              <a:lnSpc>
                <a:spcPct val="90000"/>
              </a:lnSpc>
              <a:spcBef>
                <a:spcPct val="0"/>
              </a:spcBef>
              <a:spcAft>
                <a:spcPct val="35000"/>
              </a:spcAft>
            </a:pPr>
            <a:r>
              <a:rPr lang="en-US" sz="1200" kern="1200" dirty="0" smtClean="0"/>
              <a:t>Movement!</a:t>
            </a:r>
            <a:endParaRPr lang="en-US" sz="1200" kern="1200" dirty="0"/>
          </a:p>
        </p:txBody>
      </p:sp>
      <p:sp>
        <p:nvSpPr>
          <p:cNvPr id="15" name="Freeform 14"/>
          <p:cNvSpPr/>
          <p:nvPr/>
        </p:nvSpPr>
        <p:spPr>
          <a:xfrm>
            <a:off x="4400275" y="4841825"/>
            <a:ext cx="4069037" cy="742696"/>
          </a:xfrm>
          <a:custGeom>
            <a:avLst/>
            <a:gdLst>
              <a:gd name="connsiteX0" fmla="*/ 123785 w 742695"/>
              <a:gd name="connsiteY0" fmla="*/ 0 h 4069036"/>
              <a:gd name="connsiteX1" fmla="*/ 618910 w 742695"/>
              <a:gd name="connsiteY1" fmla="*/ 0 h 4069036"/>
              <a:gd name="connsiteX2" fmla="*/ 742695 w 742695"/>
              <a:gd name="connsiteY2" fmla="*/ 123785 h 4069036"/>
              <a:gd name="connsiteX3" fmla="*/ 742695 w 742695"/>
              <a:gd name="connsiteY3" fmla="*/ 4069036 h 4069036"/>
              <a:gd name="connsiteX4" fmla="*/ 742695 w 742695"/>
              <a:gd name="connsiteY4" fmla="*/ 4069036 h 4069036"/>
              <a:gd name="connsiteX5" fmla="*/ 0 w 742695"/>
              <a:gd name="connsiteY5" fmla="*/ 4069036 h 4069036"/>
              <a:gd name="connsiteX6" fmla="*/ 0 w 742695"/>
              <a:gd name="connsiteY6" fmla="*/ 4069036 h 4069036"/>
              <a:gd name="connsiteX7" fmla="*/ 0 w 742695"/>
              <a:gd name="connsiteY7" fmla="*/ 123785 h 4069036"/>
              <a:gd name="connsiteX8" fmla="*/ 123785 w 742695"/>
              <a:gd name="connsiteY8" fmla="*/ 0 h 4069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2695" h="4069036">
                <a:moveTo>
                  <a:pt x="742695" y="678188"/>
                </a:moveTo>
                <a:lnTo>
                  <a:pt x="742695" y="3390848"/>
                </a:lnTo>
                <a:cubicBezTo>
                  <a:pt x="742695" y="3765402"/>
                  <a:pt x="732579" y="4069033"/>
                  <a:pt x="720101" y="4069033"/>
                </a:cubicBezTo>
                <a:lnTo>
                  <a:pt x="0" y="4069033"/>
                </a:lnTo>
                <a:lnTo>
                  <a:pt x="0" y="4069033"/>
                </a:lnTo>
                <a:lnTo>
                  <a:pt x="0" y="3"/>
                </a:lnTo>
                <a:lnTo>
                  <a:pt x="0" y="3"/>
                </a:lnTo>
                <a:lnTo>
                  <a:pt x="720101" y="3"/>
                </a:lnTo>
                <a:cubicBezTo>
                  <a:pt x="732579" y="3"/>
                  <a:pt x="742695" y="303634"/>
                  <a:pt x="742695" y="678188"/>
                </a:cubicBez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70689" tIns="51496" rIns="51495" bIns="51495"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smtClean="0"/>
              <a:t>Robot</a:t>
            </a:r>
            <a:endParaRPr lang="en-US" sz="2400" kern="1200" dirty="0"/>
          </a:p>
        </p:txBody>
      </p:sp>
    </p:spTree>
    <p:extLst>
      <p:ext uri="{BB962C8B-B14F-4D97-AF65-F5344CB8AC3E}">
        <p14:creationId xmlns:p14="http://schemas.microsoft.com/office/powerpoint/2010/main" val="1236534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mph" presetSubtype="2" fill="hold" nodeType="withEffect">
                                  <p:stCondLst>
                                    <p:cond delay="0"/>
                                  </p:stCondLst>
                                  <p:childTnLst>
                                    <p:animClr clrSpc="rgb" dir="cw">
                                      <p:cBhvr>
                                        <p:cTn id="6" dur="2000" fill="hold"/>
                                        <p:tgtEl>
                                          <p:spTgt spid="9"/>
                                        </p:tgtEl>
                                        <p:attrNameLst>
                                          <p:attrName>fillcolor</p:attrName>
                                        </p:attrNameLst>
                                      </p:cBhvr>
                                      <p:to>
                                        <a:srgbClr val="75B5E4"/>
                                      </p:to>
                                    </p:animClr>
                                    <p:set>
                                      <p:cBhvr>
                                        <p:cTn id="7" dur="2000" fill="hold"/>
                                        <p:tgtEl>
                                          <p:spTgt spid="9"/>
                                        </p:tgtEl>
                                        <p:attrNameLst>
                                          <p:attrName>fill.type</p:attrName>
                                        </p:attrNameLst>
                                      </p:cBhvr>
                                      <p:to>
                                        <p:strVal val="solid"/>
                                      </p:to>
                                    </p:set>
                                    <p:set>
                                      <p:cBhvr>
                                        <p:cTn id="8" dur="2000" fill="hold"/>
                                        <p:tgtEl>
                                          <p:spTgt spid="9"/>
                                        </p:tgtEl>
                                        <p:attrNameLst>
                                          <p:attrName>fill.on</p:attrName>
                                        </p:attrNameLst>
                                      </p:cBhvr>
                                      <p:to>
                                        <p:strVal val="true"/>
                                      </p:to>
                                    </p:set>
                                  </p:childTnLst>
                                </p:cTn>
                              </p:par>
                              <p:par>
                                <p:cTn id="9" presetID="1" presetClass="emph" presetSubtype="2" fill="hold" nodeType="withEffect">
                                  <p:stCondLst>
                                    <p:cond delay="0"/>
                                  </p:stCondLst>
                                  <p:childTnLst>
                                    <p:animClr clrSpc="rgb" dir="cw">
                                      <p:cBhvr>
                                        <p:cTn id="10" dur="2000" fill="hold"/>
                                        <p:tgtEl>
                                          <p:spTgt spid="11"/>
                                        </p:tgtEl>
                                        <p:attrNameLst>
                                          <p:attrName>fillcolor</p:attrName>
                                        </p:attrNameLst>
                                      </p:cBhvr>
                                      <p:to>
                                        <a:srgbClr val="75B5E4"/>
                                      </p:to>
                                    </p:animClr>
                                    <p:set>
                                      <p:cBhvr>
                                        <p:cTn id="11" dur="2000" fill="hold"/>
                                        <p:tgtEl>
                                          <p:spTgt spid="11"/>
                                        </p:tgtEl>
                                        <p:attrNameLst>
                                          <p:attrName>fill.type</p:attrName>
                                        </p:attrNameLst>
                                      </p:cBhvr>
                                      <p:to>
                                        <p:strVal val="solid"/>
                                      </p:to>
                                    </p:set>
                                    <p:set>
                                      <p:cBhvr>
                                        <p:cTn id="12" dur="2000" fill="hold"/>
                                        <p:tgtEl>
                                          <p:spTgt spid="11"/>
                                        </p:tgtEl>
                                        <p:attrNameLst>
                                          <p:attrName>fill.on</p:attrName>
                                        </p:attrNameLst>
                                      </p:cBhvr>
                                      <p:to>
                                        <p:strVal val="true"/>
                                      </p:to>
                                    </p:set>
                                  </p:childTnLst>
                                </p:cTn>
                              </p:par>
                            </p:childTnLst>
                          </p:cTn>
                        </p:par>
                      </p:childTnLst>
                    </p:cTn>
                  </p:par>
                  <p:par>
                    <p:cTn id="13" fill="hold">
                      <p:stCondLst>
                        <p:cond delay="indefinite"/>
                      </p:stCondLst>
                      <p:childTnLst>
                        <p:par>
                          <p:cTn id="14" fill="hold">
                            <p:stCondLst>
                              <p:cond delay="0"/>
                            </p:stCondLst>
                            <p:childTnLst>
                              <p:par>
                                <p:cTn id="15" presetID="1" presetClass="emph" presetSubtype="2" fill="hold" grpId="0" nodeType="clickEffect">
                                  <p:stCondLst>
                                    <p:cond delay="0"/>
                                  </p:stCondLst>
                                  <p:childTnLst>
                                    <p:animClr clrSpc="rgb" dir="cw">
                                      <p:cBhvr>
                                        <p:cTn id="16" dur="2000" fill="hold"/>
                                        <p:tgtEl>
                                          <p:spTgt spid="13"/>
                                        </p:tgtEl>
                                        <p:attrNameLst>
                                          <p:attrName>fillcolor</p:attrName>
                                        </p:attrNameLst>
                                      </p:cBhvr>
                                      <p:to>
                                        <a:srgbClr val="28C4CC"/>
                                      </p:to>
                                    </p:animClr>
                                    <p:set>
                                      <p:cBhvr>
                                        <p:cTn id="17" dur="2000" fill="hold"/>
                                        <p:tgtEl>
                                          <p:spTgt spid="13"/>
                                        </p:tgtEl>
                                        <p:attrNameLst>
                                          <p:attrName>fill.type</p:attrName>
                                        </p:attrNameLst>
                                      </p:cBhvr>
                                      <p:to>
                                        <p:strVal val="solid"/>
                                      </p:to>
                                    </p:set>
                                    <p:set>
                                      <p:cBhvr>
                                        <p:cTn id="18" dur="2000" fill="hold"/>
                                        <p:tgtEl>
                                          <p:spTgt spid="13"/>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normAutofit fontScale="90000"/>
          </a:bodyPr>
          <a:lstStyle/>
          <a:p>
            <a:r>
              <a:rPr lang="en-US" dirty="0">
                <a:solidFill>
                  <a:schemeClr val="bg1">
                    <a:lumMod val="75000"/>
                  </a:schemeClr>
                </a:solidFill>
              </a:rPr>
              <a:t>Path planning for paths that keep object in sight</a:t>
            </a:r>
          </a:p>
        </p:txBody>
      </p:sp>
      <p:sp>
        <p:nvSpPr>
          <p:cNvPr id="4" name="Text Placeholder 3"/>
          <p:cNvSpPr>
            <a:spLocks noGrp="1"/>
          </p:cNvSpPr>
          <p:nvPr>
            <p:ph type="body" sz="half" idx="2"/>
          </p:nvPr>
        </p:nvSpPr>
        <p:spPr/>
        <p:txBody>
          <a:bodyPr>
            <a:noAutofit/>
          </a:bodyPr>
          <a:lstStyle/>
          <a:p>
            <a:pPr marL="342900" indent="-342900">
              <a:buClr>
                <a:schemeClr val="bg1"/>
              </a:buClr>
              <a:buFont typeface="+mj-lt"/>
              <a:buAutoNum type="arabicPeriod"/>
            </a:pPr>
            <a:r>
              <a:rPr lang="en-US" sz="1800" dirty="0" smtClean="0">
                <a:solidFill>
                  <a:schemeClr val="bg1">
                    <a:lumMod val="75000"/>
                  </a:schemeClr>
                </a:solidFill>
              </a:rPr>
              <a:t>Goal</a:t>
            </a:r>
          </a:p>
          <a:p>
            <a:pPr marL="342900" indent="-342900">
              <a:buClr>
                <a:schemeClr val="bg1"/>
              </a:buClr>
              <a:buFont typeface="+mj-lt"/>
              <a:buAutoNum type="arabicPeriod"/>
            </a:pPr>
            <a:r>
              <a:rPr lang="es-ES" sz="1800" dirty="0" smtClean="0">
                <a:solidFill>
                  <a:schemeClr val="bg1"/>
                </a:solidFill>
              </a:rPr>
              <a:t>Status</a:t>
            </a:r>
          </a:p>
          <a:p>
            <a:pPr marL="800100" lvl="1" indent="-342900">
              <a:buClr>
                <a:schemeClr val="bg1"/>
              </a:buClr>
              <a:buFont typeface="+mj-lt"/>
              <a:buAutoNum type="arabicPeriod"/>
            </a:pPr>
            <a:r>
              <a:rPr lang="es-ES" sz="1600" dirty="0" smtClean="0">
                <a:solidFill>
                  <a:schemeClr val="bg1">
                    <a:lumMod val="75000"/>
                  </a:schemeClr>
                </a:solidFill>
              </a:rPr>
              <a:t>Project </a:t>
            </a:r>
            <a:r>
              <a:rPr lang="en-US" sz="1600" dirty="0" smtClean="0">
                <a:solidFill>
                  <a:schemeClr val="bg1">
                    <a:lumMod val="75000"/>
                  </a:schemeClr>
                </a:solidFill>
              </a:rPr>
              <a:t>Division</a:t>
            </a:r>
          </a:p>
          <a:p>
            <a:pPr marL="800100" lvl="1" indent="-342900">
              <a:buClr>
                <a:schemeClr val="bg1"/>
              </a:buClr>
              <a:buFont typeface="+mj-lt"/>
              <a:buAutoNum type="arabicPeriod"/>
            </a:pPr>
            <a:r>
              <a:rPr lang="en-US" sz="1600" dirty="0" smtClean="0">
                <a:solidFill>
                  <a:schemeClr val="bg1"/>
                </a:solidFill>
              </a:rPr>
              <a:t>Feature </a:t>
            </a:r>
            <a:r>
              <a:rPr lang="en-US" sz="1600" dirty="0">
                <a:solidFill>
                  <a:schemeClr val="bg1"/>
                </a:solidFill>
              </a:rPr>
              <a:t>recognition and prediction</a:t>
            </a:r>
          </a:p>
          <a:p>
            <a:pPr marL="800100" lvl="1" indent="-342900">
              <a:buClr>
                <a:schemeClr val="bg1"/>
              </a:buClr>
              <a:buFont typeface="+mj-lt"/>
              <a:buAutoNum type="arabicPeriod"/>
            </a:pPr>
            <a:r>
              <a:rPr lang="en-US" sz="1600" dirty="0">
                <a:solidFill>
                  <a:schemeClr val="bg1">
                    <a:lumMod val="75000"/>
                  </a:schemeClr>
                </a:solidFill>
              </a:rPr>
              <a:t>Path </a:t>
            </a:r>
            <a:r>
              <a:rPr lang="en-US" sz="1600" dirty="0" smtClean="0">
                <a:solidFill>
                  <a:schemeClr val="bg1">
                    <a:lumMod val="75000"/>
                  </a:schemeClr>
                </a:solidFill>
              </a:rPr>
              <a:t>planning</a:t>
            </a:r>
            <a:endParaRPr lang="es-ES" sz="1600" dirty="0" smtClean="0">
              <a:solidFill>
                <a:schemeClr val="bg1">
                  <a:lumMod val="75000"/>
                </a:schemeClr>
              </a:solidFill>
            </a:endParaRPr>
          </a:p>
          <a:p>
            <a:pPr marL="342900" indent="-342900">
              <a:buClr>
                <a:schemeClr val="bg1"/>
              </a:buClr>
              <a:buFont typeface="+mj-lt"/>
              <a:buAutoNum type="arabicPeriod"/>
            </a:pPr>
            <a:r>
              <a:rPr lang="en-US" sz="1800" dirty="0" smtClean="0">
                <a:solidFill>
                  <a:schemeClr val="bg1">
                    <a:lumMod val="75000"/>
                  </a:schemeClr>
                </a:solidFill>
              </a:rPr>
              <a:t>Plans</a:t>
            </a:r>
          </a:p>
          <a:p>
            <a:pPr marL="800100" lvl="1" indent="-342900">
              <a:buClr>
                <a:schemeClr val="bg1"/>
              </a:buClr>
              <a:buFont typeface="+mj-lt"/>
              <a:buAutoNum type="arabicPeriod"/>
            </a:pPr>
            <a:r>
              <a:rPr lang="en-US" sz="1600" dirty="0" smtClean="0">
                <a:solidFill>
                  <a:schemeClr val="bg1">
                    <a:lumMod val="75000"/>
                  </a:schemeClr>
                </a:solidFill>
              </a:rPr>
              <a:t>FR&amp;P</a:t>
            </a:r>
            <a:endParaRPr lang="en-US" sz="1600" dirty="0">
              <a:solidFill>
                <a:schemeClr val="bg1">
                  <a:lumMod val="75000"/>
                </a:schemeClr>
              </a:solidFill>
            </a:endParaRPr>
          </a:p>
          <a:p>
            <a:pPr marL="800100" lvl="1" indent="-342900">
              <a:buClr>
                <a:schemeClr val="bg1"/>
              </a:buClr>
              <a:buFont typeface="+mj-lt"/>
              <a:buAutoNum type="arabicPeriod"/>
            </a:pPr>
            <a:r>
              <a:rPr lang="es-ES" sz="1600" dirty="0" err="1" smtClean="0">
                <a:solidFill>
                  <a:schemeClr val="bg1">
                    <a:lumMod val="75000"/>
                  </a:schemeClr>
                </a:solidFill>
              </a:rPr>
              <a:t>Path</a:t>
            </a:r>
            <a:r>
              <a:rPr lang="es-ES" sz="1600" dirty="0" smtClean="0">
                <a:solidFill>
                  <a:schemeClr val="bg1">
                    <a:lumMod val="75000"/>
                  </a:schemeClr>
                </a:solidFill>
              </a:rPr>
              <a:t> </a:t>
            </a:r>
            <a:r>
              <a:rPr lang="en-US" sz="1600" dirty="0" smtClean="0">
                <a:solidFill>
                  <a:schemeClr val="bg1">
                    <a:lumMod val="75000"/>
                  </a:schemeClr>
                </a:solidFill>
              </a:rPr>
              <a:t>planning</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3935758152"/>
              </p:ext>
            </p:extLst>
          </p:nvPr>
        </p:nvGraphicFramePr>
        <p:xfrm>
          <a:off x="3600450" y="731838"/>
          <a:ext cx="4868863" cy="5257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88243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graphicEl>
                                              <a:dgm id="{5F45B60F-DAEB-4F29-A7BF-BCDA69973B2F}"/>
                                            </p:graphicEl>
                                          </p:spTgt>
                                        </p:tgtEl>
                                        <p:attrNameLst>
                                          <p:attrName>style.visibility</p:attrName>
                                        </p:attrNameLst>
                                      </p:cBhvr>
                                      <p:to>
                                        <p:strVal val="visible"/>
                                      </p:to>
                                    </p:set>
                                    <p:animEffect transition="in" filter="fade">
                                      <p:cBhvr>
                                        <p:cTn id="7" dur="500"/>
                                        <p:tgtEl>
                                          <p:spTgt spid="7">
                                            <p:graphicEl>
                                              <a:dgm id="{5F45B60F-DAEB-4F29-A7BF-BCDA69973B2F}"/>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graphicEl>
                                              <a:dgm id="{B36D62D0-D5FF-4F10-93A3-260B627EB0CC}"/>
                                            </p:graphicEl>
                                          </p:spTgt>
                                        </p:tgtEl>
                                        <p:attrNameLst>
                                          <p:attrName>style.visibility</p:attrName>
                                        </p:attrNameLst>
                                      </p:cBhvr>
                                      <p:to>
                                        <p:strVal val="visible"/>
                                      </p:to>
                                    </p:set>
                                    <p:animEffect transition="in" filter="fade">
                                      <p:cBhvr>
                                        <p:cTn id="10" dur="500"/>
                                        <p:tgtEl>
                                          <p:spTgt spid="7">
                                            <p:graphicEl>
                                              <a:dgm id="{B36D62D0-D5FF-4F10-93A3-260B627EB0CC}"/>
                                            </p:graphic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graphicEl>
                                              <a:dgm id="{F902D0B6-092E-40C1-B7AE-6EC2A5C499AC}"/>
                                            </p:graphicEl>
                                          </p:spTgt>
                                        </p:tgtEl>
                                        <p:attrNameLst>
                                          <p:attrName>style.visibility</p:attrName>
                                        </p:attrNameLst>
                                      </p:cBhvr>
                                      <p:to>
                                        <p:strVal val="visible"/>
                                      </p:to>
                                    </p:set>
                                    <p:animEffect transition="in" filter="fade">
                                      <p:cBhvr>
                                        <p:cTn id="13" dur="500"/>
                                        <p:tgtEl>
                                          <p:spTgt spid="7">
                                            <p:graphicEl>
                                              <a:dgm id="{F902D0B6-092E-40C1-B7AE-6EC2A5C499AC}"/>
                                            </p:graphic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
                                            <p:graphicEl>
                                              <a:dgm id="{B4AF9837-BF87-44BC-8BB0-F57C204C5B3A}"/>
                                            </p:graphicEl>
                                          </p:spTgt>
                                        </p:tgtEl>
                                        <p:attrNameLst>
                                          <p:attrName>style.visibility</p:attrName>
                                        </p:attrNameLst>
                                      </p:cBhvr>
                                      <p:to>
                                        <p:strVal val="visible"/>
                                      </p:to>
                                    </p:set>
                                    <p:animEffect transition="in" filter="fade">
                                      <p:cBhvr>
                                        <p:cTn id="18" dur="500"/>
                                        <p:tgtEl>
                                          <p:spTgt spid="7">
                                            <p:graphicEl>
                                              <a:dgm id="{B4AF9837-BF87-44BC-8BB0-F57C204C5B3A}"/>
                                            </p:graphic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7">
                                            <p:graphicEl>
                                              <a:dgm id="{0C49B681-E73E-4F73-867A-E86A291CA065}"/>
                                            </p:graphicEl>
                                          </p:spTgt>
                                        </p:tgtEl>
                                        <p:attrNameLst>
                                          <p:attrName>style.visibility</p:attrName>
                                        </p:attrNameLst>
                                      </p:cBhvr>
                                      <p:to>
                                        <p:strVal val="visible"/>
                                      </p:to>
                                    </p:set>
                                    <p:animEffect transition="in" filter="fade">
                                      <p:cBhvr>
                                        <p:cTn id="21" dur="500"/>
                                        <p:tgtEl>
                                          <p:spTgt spid="7">
                                            <p:graphicEl>
                                              <a:dgm id="{0C49B681-E73E-4F73-867A-E86A291CA065}"/>
                                            </p:graphic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7">
                                            <p:graphicEl>
                                              <a:dgm id="{8EF7BBEA-8638-48DC-8AFD-9DBB3DB8D80A}"/>
                                            </p:graphicEl>
                                          </p:spTgt>
                                        </p:tgtEl>
                                        <p:attrNameLst>
                                          <p:attrName>style.visibility</p:attrName>
                                        </p:attrNameLst>
                                      </p:cBhvr>
                                      <p:to>
                                        <p:strVal val="visible"/>
                                      </p:to>
                                    </p:set>
                                    <p:animEffect transition="in" filter="fade">
                                      <p:cBhvr>
                                        <p:cTn id="26" dur="500"/>
                                        <p:tgtEl>
                                          <p:spTgt spid="7">
                                            <p:graphicEl>
                                              <a:dgm id="{8EF7BBEA-8638-48DC-8AFD-9DBB3DB8D80A}"/>
                                            </p:graphic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7">
                                            <p:graphicEl>
                                              <a:dgm id="{632BA388-AB03-42E6-BDA9-FD383B9DF2F6}"/>
                                            </p:graphicEl>
                                          </p:spTgt>
                                        </p:tgtEl>
                                        <p:attrNameLst>
                                          <p:attrName>style.visibility</p:attrName>
                                        </p:attrNameLst>
                                      </p:cBhvr>
                                      <p:to>
                                        <p:strVal val="visible"/>
                                      </p:to>
                                    </p:set>
                                    <p:animEffect transition="in" filter="fade">
                                      <p:cBhvr>
                                        <p:cTn id="29" dur="500"/>
                                        <p:tgtEl>
                                          <p:spTgt spid="7">
                                            <p:graphicEl>
                                              <a:dgm id="{632BA388-AB03-42E6-BDA9-FD383B9DF2F6}"/>
                                            </p:graphic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7">
                                            <p:graphicEl>
                                              <a:dgm id="{CDFAF0F1-4F29-44E5-99A9-3B2C26E1A383}"/>
                                            </p:graphicEl>
                                          </p:spTgt>
                                        </p:tgtEl>
                                        <p:attrNameLst>
                                          <p:attrName>style.visibility</p:attrName>
                                        </p:attrNameLst>
                                      </p:cBhvr>
                                      <p:to>
                                        <p:strVal val="visible"/>
                                      </p:to>
                                    </p:set>
                                    <p:animEffect transition="in" filter="fade">
                                      <p:cBhvr>
                                        <p:cTn id="32" dur="500"/>
                                        <p:tgtEl>
                                          <p:spTgt spid="7">
                                            <p:graphicEl>
                                              <a:dgm id="{CDFAF0F1-4F29-44E5-99A9-3B2C26E1A383}"/>
                                            </p:graphic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7">
                                            <p:graphicEl>
                                              <a:dgm id="{CBED5423-50BA-4EDA-88E2-97B5B513DACA}"/>
                                            </p:graphicEl>
                                          </p:spTgt>
                                        </p:tgtEl>
                                        <p:attrNameLst>
                                          <p:attrName>style.visibility</p:attrName>
                                        </p:attrNameLst>
                                      </p:cBhvr>
                                      <p:to>
                                        <p:strVal val="visible"/>
                                      </p:to>
                                    </p:set>
                                    <p:animEffect transition="in" filter="fade">
                                      <p:cBhvr>
                                        <p:cTn id="37" dur="500"/>
                                        <p:tgtEl>
                                          <p:spTgt spid="7">
                                            <p:graphicEl>
                                              <a:dgm id="{CBED5423-50BA-4EDA-88E2-97B5B513DACA}"/>
                                            </p:graphic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7">
                                            <p:graphicEl>
                                              <a:dgm id="{6A9D80CF-FE69-429C-A323-5E9064C6204E}"/>
                                            </p:graphicEl>
                                          </p:spTgt>
                                        </p:tgtEl>
                                        <p:attrNameLst>
                                          <p:attrName>style.visibility</p:attrName>
                                        </p:attrNameLst>
                                      </p:cBhvr>
                                      <p:to>
                                        <p:strVal val="visible"/>
                                      </p:to>
                                    </p:set>
                                    <p:animEffect transition="in" filter="fade">
                                      <p:cBhvr>
                                        <p:cTn id="40" dur="500"/>
                                        <p:tgtEl>
                                          <p:spTgt spid="7">
                                            <p:graphicEl>
                                              <a:dgm id="{6A9D80CF-FE69-429C-A323-5E9064C6204E}"/>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uiExpand="1">
        <p:bldSub>
          <a:bldDgm bld="lvlOne"/>
        </p:bldSub>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normAutofit fontScale="90000"/>
          </a:bodyPr>
          <a:lstStyle/>
          <a:p>
            <a:r>
              <a:rPr lang="en-US" dirty="0">
                <a:solidFill>
                  <a:schemeClr val="bg1">
                    <a:lumMod val="75000"/>
                  </a:schemeClr>
                </a:solidFill>
              </a:rPr>
              <a:t>Path planning for paths that keep object in sight</a:t>
            </a:r>
          </a:p>
        </p:txBody>
      </p:sp>
      <p:sp>
        <p:nvSpPr>
          <p:cNvPr id="4" name="Text Placeholder 3"/>
          <p:cNvSpPr>
            <a:spLocks noGrp="1"/>
          </p:cNvSpPr>
          <p:nvPr>
            <p:ph type="body" sz="half" idx="2"/>
          </p:nvPr>
        </p:nvSpPr>
        <p:spPr/>
        <p:txBody>
          <a:bodyPr>
            <a:noAutofit/>
          </a:bodyPr>
          <a:lstStyle/>
          <a:p>
            <a:pPr marL="342900" indent="-342900">
              <a:buClr>
                <a:schemeClr val="bg1"/>
              </a:buClr>
              <a:buFont typeface="+mj-lt"/>
              <a:buAutoNum type="arabicPeriod"/>
            </a:pPr>
            <a:r>
              <a:rPr lang="en-US" sz="1800" dirty="0" smtClean="0">
                <a:solidFill>
                  <a:schemeClr val="bg1">
                    <a:lumMod val="75000"/>
                  </a:schemeClr>
                </a:solidFill>
              </a:rPr>
              <a:t>Goal</a:t>
            </a:r>
          </a:p>
          <a:p>
            <a:pPr marL="342900" indent="-342900">
              <a:buClr>
                <a:schemeClr val="bg1"/>
              </a:buClr>
              <a:buFont typeface="+mj-lt"/>
              <a:buAutoNum type="arabicPeriod"/>
            </a:pPr>
            <a:r>
              <a:rPr lang="es-ES" sz="1800" dirty="0" smtClean="0">
                <a:solidFill>
                  <a:schemeClr val="bg1"/>
                </a:solidFill>
              </a:rPr>
              <a:t>Status</a:t>
            </a:r>
          </a:p>
          <a:p>
            <a:pPr marL="800100" lvl="1" indent="-342900">
              <a:buClr>
                <a:schemeClr val="bg1"/>
              </a:buClr>
              <a:buFont typeface="+mj-lt"/>
              <a:buAutoNum type="arabicPeriod"/>
            </a:pPr>
            <a:r>
              <a:rPr lang="es-ES" sz="1600" dirty="0" smtClean="0">
                <a:solidFill>
                  <a:schemeClr val="bg1">
                    <a:lumMod val="75000"/>
                  </a:schemeClr>
                </a:solidFill>
              </a:rPr>
              <a:t>Project </a:t>
            </a:r>
            <a:r>
              <a:rPr lang="en-US" sz="1600" dirty="0" smtClean="0">
                <a:solidFill>
                  <a:schemeClr val="bg1">
                    <a:lumMod val="75000"/>
                  </a:schemeClr>
                </a:solidFill>
              </a:rPr>
              <a:t>Division</a:t>
            </a:r>
          </a:p>
          <a:p>
            <a:pPr marL="800100" lvl="1" indent="-342900">
              <a:buClr>
                <a:schemeClr val="bg1"/>
              </a:buClr>
              <a:buFont typeface="+mj-lt"/>
              <a:buAutoNum type="arabicPeriod"/>
            </a:pPr>
            <a:r>
              <a:rPr lang="en-US" sz="1600" dirty="0" smtClean="0">
                <a:solidFill>
                  <a:schemeClr val="bg1">
                    <a:lumMod val="75000"/>
                  </a:schemeClr>
                </a:solidFill>
              </a:rPr>
              <a:t>Feature </a:t>
            </a:r>
            <a:r>
              <a:rPr lang="en-US" sz="1600" dirty="0">
                <a:solidFill>
                  <a:schemeClr val="bg1">
                    <a:lumMod val="75000"/>
                  </a:schemeClr>
                </a:solidFill>
              </a:rPr>
              <a:t>recognition and prediction</a:t>
            </a:r>
          </a:p>
          <a:p>
            <a:pPr marL="800100" lvl="1" indent="-342900">
              <a:buClr>
                <a:schemeClr val="bg1"/>
              </a:buClr>
              <a:buFont typeface="+mj-lt"/>
              <a:buAutoNum type="arabicPeriod"/>
            </a:pPr>
            <a:r>
              <a:rPr lang="en-US" sz="1600" dirty="0">
                <a:solidFill>
                  <a:schemeClr val="bg1"/>
                </a:solidFill>
              </a:rPr>
              <a:t>Path </a:t>
            </a:r>
            <a:r>
              <a:rPr lang="en-US" sz="1600" dirty="0" smtClean="0">
                <a:solidFill>
                  <a:schemeClr val="bg1"/>
                </a:solidFill>
              </a:rPr>
              <a:t>planning</a:t>
            </a:r>
            <a:endParaRPr lang="es-ES" sz="1600" dirty="0" smtClean="0">
              <a:solidFill>
                <a:schemeClr val="bg1"/>
              </a:solidFill>
            </a:endParaRPr>
          </a:p>
          <a:p>
            <a:pPr marL="342900" indent="-342900">
              <a:buClr>
                <a:schemeClr val="bg1"/>
              </a:buClr>
              <a:buFont typeface="+mj-lt"/>
              <a:buAutoNum type="arabicPeriod"/>
            </a:pPr>
            <a:r>
              <a:rPr lang="en-US" sz="1800" dirty="0" smtClean="0">
                <a:solidFill>
                  <a:schemeClr val="bg1">
                    <a:lumMod val="75000"/>
                  </a:schemeClr>
                </a:solidFill>
              </a:rPr>
              <a:t>Plans</a:t>
            </a:r>
          </a:p>
          <a:p>
            <a:pPr marL="800100" lvl="1" indent="-342900">
              <a:buClr>
                <a:schemeClr val="bg1"/>
              </a:buClr>
              <a:buFont typeface="+mj-lt"/>
              <a:buAutoNum type="arabicPeriod"/>
            </a:pPr>
            <a:r>
              <a:rPr lang="en-US" sz="1600" dirty="0" smtClean="0">
                <a:solidFill>
                  <a:schemeClr val="bg1">
                    <a:lumMod val="75000"/>
                  </a:schemeClr>
                </a:solidFill>
              </a:rPr>
              <a:t>FR&amp;P</a:t>
            </a:r>
            <a:endParaRPr lang="en-US" sz="1600" dirty="0">
              <a:solidFill>
                <a:schemeClr val="bg1">
                  <a:lumMod val="75000"/>
                </a:schemeClr>
              </a:solidFill>
            </a:endParaRPr>
          </a:p>
          <a:p>
            <a:pPr marL="800100" lvl="1" indent="-342900">
              <a:buClr>
                <a:schemeClr val="bg1"/>
              </a:buClr>
              <a:buFont typeface="+mj-lt"/>
              <a:buAutoNum type="arabicPeriod"/>
            </a:pPr>
            <a:r>
              <a:rPr lang="es-ES" sz="1600" dirty="0" err="1" smtClean="0">
                <a:solidFill>
                  <a:schemeClr val="bg1">
                    <a:lumMod val="75000"/>
                  </a:schemeClr>
                </a:solidFill>
              </a:rPr>
              <a:t>Path</a:t>
            </a:r>
            <a:r>
              <a:rPr lang="es-ES" sz="1600" dirty="0" smtClean="0">
                <a:solidFill>
                  <a:schemeClr val="bg1">
                    <a:lumMod val="75000"/>
                  </a:schemeClr>
                </a:solidFill>
              </a:rPr>
              <a:t> </a:t>
            </a:r>
            <a:r>
              <a:rPr lang="en-US" sz="1600" dirty="0" smtClean="0">
                <a:solidFill>
                  <a:schemeClr val="bg1">
                    <a:lumMod val="75000"/>
                  </a:schemeClr>
                </a:solidFill>
              </a:rPr>
              <a:t>planning</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45144267"/>
              </p:ext>
            </p:extLst>
          </p:nvPr>
        </p:nvGraphicFramePr>
        <p:xfrm>
          <a:off x="3600450" y="2455817"/>
          <a:ext cx="4868863" cy="19594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25893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graphicEl>
                                              <a:dgm id="{7631F8FA-3216-4373-90DA-32105ED09C71}"/>
                                            </p:graphicEl>
                                          </p:spTgt>
                                        </p:tgtEl>
                                        <p:attrNameLst>
                                          <p:attrName>style.visibility</p:attrName>
                                        </p:attrNameLst>
                                      </p:cBhvr>
                                      <p:to>
                                        <p:strVal val="visible"/>
                                      </p:to>
                                    </p:set>
                                    <p:animEffect transition="in" filter="fade">
                                      <p:cBhvr>
                                        <p:cTn id="7" dur="500"/>
                                        <p:tgtEl>
                                          <p:spTgt spid="5">
                                            <p:graphicEl>
                                              <a:dgm id="{7631F8FA-3216-4373-90DA-32105ED09C71}"/>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graphicEl>
                                              <a:dgm id="{49B3F3FB-8D12-4A32-B7C8-C29671F602D2}"/>
                                            </p:graphicEl>
                                          </p:spTgt>
                                        </p:tgtEl>
                                        <p:attrNameLst>
                                          <p:attrName>style.visibility</p:attrName>
                                        </p:attrNameLst>
                                      </p:cBhvr>
                                      <p:to>
                                        <p:strVal val="visible"/>
                                      </p:to>
                                    </p:set>
                                    <p:animEffect transition="in" filter="fade">
                                      <p:cBhvr>
                                        <p:cTn id="12" dur="500"/>
                                        <p:tgtEl>
                                          <p:spTgt spid="5">
                                            <p:graphicEl>
                                              <a:dgm id="{49B3F3FB-8D12-4A32-B7C8-C29671F602D2}"/>
                                            </p:graphic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
                                            <p:graphicEl>
                                              <a:dgm id="{C43A9A3B-21EF-4DB9-BCE1-86CD3D1F9F1A}"/>
                                            </p:graphicEl>
                                          </p:spTgt>
                                        </p:tgtEl>
                                        <p:attrNameLst>
                                          <p:attrName>style.visibility</p:attrName>
                                        </p:attrNameLst>
                                      </p:cBhvr>
                                      <p:to>
                                        <p:strVal val="visible"/>
                                      </p:to>
                                    </p:set>
                                    <p:animEffect transition="in" filter="fade">
                                      <p:cBhvr>
                                        <p:cTn id="15" dur="500"/>
                                        <p:tgtEl>
                                          <p:spTgt spid="5">
                                            <p:graphicEl>
                                              <a:dgm id="{C43A9A3B-21EF-4DB9-BCE1-86CD3D1F9F1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lvlAtOnce"/>
        </p:bldSub>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normAutofit fontScale="90000"/>
          </a:bodyPr>
          <a:lstStyle/>
          <a:p>
            <a:r>
              <a:rPr lang="en-US" dirty="0">
                <a:solidFill>
                  <a:schemeClr val="bg1">
                    <a:lumMod val="75000"/>
                  </a:schemeClr>
                </a:solidFill>
              </a:rPr>
              <a:t>Path planning for paths that keep object in sight</a:t>
            </a:r>
          </a:p>
        </p:txBody>
      </p:sp>
      <p:sp>
        <p:nvSpPr>
          <p:cNvPr id="4" name="Text Placeholder 3"/>
          <p:cNvSpPr>
            <a:spLocks noGrp="1"/>
          </p:cNvSpPr>
          <p:nvPr>
            <p:ph type="body" sz="half" idx="2"/>
          </p:nvPr>
        </p:nvSpPr>
        <p:spPr/>
        <p:txBody>
          <a:bodyPr>
            <a:noAutofit/>
          </a:bodyPr>
          <a:lstStyle/>
          <a:p>
            <a:pPr marL="342900" indent="-342900">
              <a:buClr>
                <a:schemeClr val="bg1"/>
              </a:buClr>
              <a:buFont typeface="+mj-lt"/>
              <a:buAutoNum type="arabicPeriod"/>
            </a:pPr>
            <a:r>
              <a:rPr lang="en-US" sz="1800" dirty="0" smtClean="0">
                <a:solidFill>
                  <a:schemeClr val="bg1">
                    <a:lumMod val="75000"/>
                  </a:schemeClr>
                </a:solidFill>
              </a:rPr>
              <a:t>Goal</a:t>
            </a:r>
          </a:p>
          <a:p>
            <a:pPr marL="342900" indent="-342900">
              <a:buClr>
                <a:schemeClr val="bg1"/>
              </a:buClr>
              <a:buFont typeface="+mj-lt"/>
              <a:buAutoNum type="arabicPeriod"/>
            </a:pPr>
            <a:r>
              <a:rPr lang="es-ES" sz="1800" dirty="0" smtClean="0">
                <a:solidFill>
                  <a:schemeClr val="bg1">
                    <a:lumMod val="75000"/>
                  </a:schemeClr>
                </a:solidFill>
              </a:rPr>
              <a:t>Status</a:t>
            </a:r>
          </a:p>
          <a:p>
            <a:pPr marL="800100" lvl="1" indent="-342900">
              <a:buClr>
                <a:schemeClr val="bg1"/>
              </a:buClr>
              <a:buFont typeface="+mj-lt"/>
              <a:buAutoNum type="arabicPeriod"/>
            </a:pPr>
            <a:r>
              <a:rPr lang="es-ES" sz="1600" dirty="0" smtClean="0">
                <a:solidFill>
                  <a:schemeClr val="bg1">
                    <a:lumMod val="75000"/>
                  </a:schemeClr>
                </a:solidFill>
              </a:rPr>
              <a:t>Project </a:t>
            </a:r>
            <a:r>
              <a:rPr lang="en-US" sz="1600" dirty="0" smtClean="0">
                <a:solidFill>
                  <a:schemeClr val="bg1">
                    <a:lumMod val="75000"/>
                  </a:schemeClr>
                </a:solidFill>
              </a:rPr>
              <a:t>Division</a:t>
            </a:r>
          </a:p>
          <a:p>
            <a:pPr marL="800100" lvl="1" indent="-342900">
              <a:buClr>
                <a:schemeClr val="bg1"/>
              </a:buClr>
              <a:buFont typeface="+mj-lt"/>
              <a:buAutoNum type="arabicPeriod"/>
            </a:pPr>
            <a:r>
              <a:rPr lang="en-US" sz="1600" dirty="0" smtClean="0">
                <a:solidFill>
                  <a:schemeClr val="bg1">
                    <a:lumMod val="75000"/>
                  </a:schemeClr>
                </a:solidFill>
              </a:rPr>
              <a:t>Feature </a:t>
            </a:r>
            <a:r>
              <a:rPr lang="en-US" sz="1600" dirty="0">
                <a:solidFill>
                  <a:schemeClr val="bg1">
                    <a:lumMod val="75000"/>
                  </a:schemeClr>
                </a:solidFill>
              </a:rPr>
              <a:t>recognition and prediction</a:t>
            </a:r>
          </a:p>
          <a:p>
            <a:pPr marL="800100" lvl="1" indent="-342900">
              <a:buClr>
                <a:schemeClr val="bg1"/>
              </a:buClr>
              <a:buFont typeface="+mj-lt"/>
              <a:buAutoNum type="arabicPeriod"/>
            </a:pPr>
            <a:r>
              <a:rPr lang="en-US" sz="1600" dirty="0">
                <a:solidFill>
                  <a:schemeClr val="bg1">
                    <a:lumMod val="75000"/>
                  </a:schemeClr>
                </a:solidFill>
              </a:rPr>
              <a:t>Path </a:t>
            </a:r>
            <a:r>
              <a:rPr lang="en-US" sz="1600" dirty="0" smtClean="0">
                <a:solidFill>
                  <a:schemeClr val="bg1">
                    <a:lumMod val="75000"/>
                  </a:schemeClr>
                </a:solidFill>
              </a:rPr>
              <a:t>planning</a:t>
            </a:r>
            <a:endParaRPr lang="es-ES" sz="1600" dirty="0" smtClean="0">
              <a:solidFill>
                <a:schemeClr val="bg1">
                  <a:lumMod val="75000"/>
                </a:schemeClr>
              </a:solidFill>
            </a:endParaRPr>
          </a:p>
          <a:p>
            <a:pPr marL="342900" indent="-342900">
              <a:buClr>
                <a:schemeClr val="bg1"/>
              </a:buClr>
              <a:buFont typeface="+mj-lt"/>
              <a:buAutoNum type="arabicPeriod"/>
            </a:pPr>
            <a:r>
              <a:rPr lang="en-US" sz="1800" dirty="0" smtClean="0">
                <a:solidFill>
                  <a:schemeClr val="bg1"/>
                </a:solidFill>
              </a:rPr>
              <a:t>Plans</a:t>
            </a:r>
          </a:p>
          <a:p>
            <a:pPr marL="800100" lvl="1" indent="-342900">
              <a:buClr>
                <a:schemeClr val="bg1"/>
              </a:buClr>
              <a:buFont typeface="+mj-lt"/>
              <a:buAutoNum type="arabicPeriod"/>
            </a:pPr>
            <a:r>
              <a:rPr lang="en-US" sz="1600" dirty="0" smtClean="0">
                <a:solidFill>
                  <a:schemeClr val="bg1"/>
                </a:solidFill>
              </a:rPr>
              <a:t>FR&amp;P</a:t>
            </a:r>
            <a:endParaRPr lang="en-US" sz="1600" dirty="0">
              <a:solidFill>
                <a:schemeClr val="bg1"/>
              </a:solidFill>
            </a:endParaRPr>
          </a:p>
          <a:p>
            <a:pPr marL="800100" lvl="1" indent="-342900">
              <a:buClr>
                <a:schemeClr val="bg1"/>
              </a:buClr>
              <a:buFont typeface="+mj-lt"/>
              <a:buAutoNum type="arabicPeriod"/>
            </a:pPr>
            <a:r>
              <a:rPr lang="es-ES" sz="1600" dirty="0" err="1" smtClean="0">
                <a:solidFill>
                  <a:schemeClr val="bg1">
                    <a:lumMod val="75000"/>
                  </a:schemeClr>
                </a:solidFill>
              </a:rPr>
              <a:t>Path</a:t>
            </a:r>
            <a:r>
              <a:rPr lang="es-ES" sz="1600" dirty="0" smtClean="0">
                <a:solidFill>
                  <a:schemeClr val="bg1">
                    <a:lumMod val="75000"/>
                  </a:schemeClr>
                </a:solidFill>
              </a:rPr>
              <a:t> </a:t>
            </a:r>
            <a:r>
              <a:rPr lang="en-US" sz="1600" dirty="0" smtClean="0">
                <a:solidFill>
                  <a:schemeClr val="bg1">
                    <a:lumMod val="75000"/>
                  </a:schemeClr>
                </a:solidFill>
              </a:rPr>
              <a:t>planning</a:t>
            </a:r>
          </a:p>
        </p:txBody>
      </p:sp>
      <p:sp>
        <p:nvSpPr>
          <p:cNvPr id="3" name="Content Placeholder 2"/>
          <p:cNvSpPr>
            <a:spLocks noGrp="1"/>
          </p:cNvSpPr>
          <p:nvPr>
            <p:ph idx="1"/>
          </p:nvPr>
        </p:nvSpPr>
        <p:spPr/>
        <p:txBody>
          <a:bodyPr anchor="ctr">
            <a:normAutofit/>
          </a:bodyPr>
          <a:lstStyle/>
          <a:p>
            <a:pPr marL="457200" indent="-457200">
              <a:buFont typeface="+mj-lt"/>
              <a:buAutoNum type="arabicPeriod"/>
            </a:pPr>
            <a:r>
              <a:rPr lang="en-US" sz="3200" dirty="0" smtClean="0"/>
              <a:t>Feature recognition:</a:t>
            </a:r>
          </a:p>
          <a:p>
            <a:pPr marL="749808" lvl="1" indent="-457200">
              <a:buFont typeface="+mj-lt"/>
              <a:buAutoNum type="arabicPeriod"/>
            </a:pPr>
            <a:r>
              <a:rPr lang="en-US" sz="2400" smtClean="0"/>
              <a:t>3D </a:t>
            </a:r>
            <a:r>
              <a:rPr lang="en-US" sz="2400" smtClean="0"/>
              <a:t>points</a:t>
            </a:r>
            <a:endParaRPr lang="en-US" sz="2400" dirty="0" smtClean="0"/>
          </a:p>
          <a:p>
            <a:pPr marL="749808" lvl="1" indent="-457200">
              <a:buFont typeface="+mj-lt"/>
              <a:buAutoNum type="arabicPeriod"/>
            </a:pPr>
            <a:r>
              <a:rPr lang="en-US" sz="2400" dirty="0"/>
              <a:t>QR Codes? </a:t>
            </a:r>
            <a:endParaRPr lang="en-US" sz="2400" dirty="0" smtClean="0"/>
          </a:p>
          <a:p>
            <a:pPr marL="749808" lvl="1" indent="-457200">
              <a:buFont typeface="+mj-lt"/>
              <a:buAutoNum type="arabicPeriod"/>
            </a:pPr>
            <a:r>
              <a:rPr lang="en-US" sz="2400" dirty="0" smtClean="0"/>
              <a:t>Face </a:t>
            </a:r>
            <a:r>
              <a:rPr lang="en-US" sz="2400" dirty="0"/>
              <a:t>recognition</a:t>
            </a:r>
            <a:r>
              <a:rPr lang="en-US" sz="2400" dirty="0" smtClean="0"/>
              <a:t>?</a:t>
            </a:r>
            <a:endParaRPr lang="en-US" sz="2400" dirty="0"/>
          </a:p>
          <a:p>
            <a:pPr marL="457200" indent="-457200">
              <a:buFont typeface="+mj-lt"/>
              <a:buAutoNum type="arabicPeriod"/>
            </a:pPr>
            <a:r>
              <a:rPr lang="en-US" sz="3200" dirty="0" smtClean="0"/>
              <a:t>Kalman Filter</a:t>
            </a:r>
          </a:p>
          <a:p>
            <a:pPr marL="749808" lvl="1" indent="-457200">
              <a:buFont typeface="+mj-lt"/>
              <a:buAutoNum type="arabicPeriod"/>
            </a:pPr>
            <a:r>
              <a:rPr lang="en-US" sz="2400" dirty="0" smtClean="0"/>
              <a:t>Acceleration</a:t>
            </a:r>
          </a:p>
          <a:p>
            <a:pPr marL="749808" lvl="1" indent="-457200">
              <a:buFont typeface="+mj-lt"/>
              <a:buAutoNum type="arabicPeriod"/>
            </a:pPr>
            <a:r>
              <a:rPr lang="en-US" sz="2400" dirty="0" smtClean="0"/>
              <a:t>3D points</a:t>
            </a:r>
          </a:p>
        </p:txBody>
      </p:sp>
    </p:spTree>
    <p:extLst>
      <p:ext uri="{BB962C8B-B14F-4D97-AF65-F5344CB8AC3E}">
        <p14:creationId xmlns:p14="http://schemas.microsoft.com/office/powerpoint/2010/main" val="3777362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237</TotalTime>
  <Words>987</Words>
  <Application>Microsoft Office PowerPoint</Application>
  <PresentationFormat>On-screen Show (4:3)</PresentationFormat>
  <Paragraphs>167</Paragraphs>
  <Slides>11</Slides>
  <Notes>11</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Calibri</vt:lpstr>
      <vt:lpstr>Calibri Light</vt:lpstr>
      <vt:lpstr>Retrospect</vt:lpstr>
      <vt:lpstr>Path planning for paths that keep object in sight</vt:lpstr>
      <vt:lpstr>Path planning for paths that keep object in sight</vt:lpstr>
      <vt:lpstr>Path planning for paths that keep object in sight</vt:lpstr>
      <vt:lpstr>Path planning for paths that keep object in sight</vt:lpstr>
      <vt:lpstr>Path planning for paths that keep object in sight</vt:lpstr>
      <vt:lpstr>Path planning for paths that keep object in sight</vt:lpstr>
      <vt:lpstr>Path planning for paths that keep object in sight</vt:lpstr>
      <vt:lpstr>Path planning for paths that keep object in sight</vt:lpstr>
      <vt:lpstr>Path planning for paths that keep object in sight</vt:lpstr>
      <vt:lpstr>Path planning for paths that keep object in sight</vt:lpstr>
      <vt:lpstr>Path planning for paths that keep object in sight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Status Project</dc:title>
  <dc:creator>Jorge Rodriguez</dc:creator>
  <cp:lastModifiedBy>Jorge Rodriguez</cp:lastModifiedBy>
  <cp:revision>36</cp:revision>
  <dcterms:created xsi:type="dcterms:W3CDTF">2015-04-11T14:22:57Z</dcterms:created>
  <dcterms:modified xsi:type="dcterms:W3CDTF">2015-04-13T07:34:07Z</dcterms:modified>
</cp:coreProperties>
</file>

<file path=docProps/thumbnail.jpeg>
</file>